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6" r:id="rId2"/>
    <p:sldId id="273" r:id="rId3"/>
    <p:sldId id="269" r:id="rId4"/>
    <p:sldId id="277" r:id="rId5"/>
    <p:sldId id="271" r:id="rId6"/>
    <p:sldId id="270" r:id="rId7"/>
    <p:sldId id="278" r:id="rId8"/>
    <p:sldId id="275" r:id="rId9"/>
    <p:sldId id="256" r:id="rId10"/>
    <p:sldId id="274" r:id="rId11"/>
    <p:sldId id="257" r:id="rId12"/>
    <p:sldId id="272" r:id="rId13"/>
    <p:sldId id="258" r:id="rId14"/>
    <p:sldId id="259" r:id="rId15"/>
    <p:sldId id="260" r:id="rId16"/>
    <p:sldId id="261" r:id="rId17"/>
    <p:sldId id="262" r:id="rId18"/>
    <p:sldId id="263" r:id="rId19"/>
    <p:sldId id="268" r:id="rId20"/>
    <p:sldId id="265" r:id="rId21"/>
    <p:sldId id="280" r:id="rId22"/>
    <p:sldId id="281" r:id="rId23"/>
    <p:sldId id="282" r:id="rId24"/>
    <p:sldId id="283" r:id="rId25"/>
    <p:sldId id="284" r:id="rId26"/>
    <p:sldId id="286" r:id="rId27"/>
    <p:sldId id="285" r:id="rId28"/>
    <p:sldId id="287" r:id="rId29"/>
    <p:sldId id="291" r:id="rId30"/>
    <p:sldId id="290" r:id="rId31"/>
    <p:sldId id="289" r:id="rId32"/>
    <p:sldId id="288" r:id="rId33"/>
    <p:sldId id="267" r:id="rId34"/>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6" autoAdjust="0"/>
    <p:restoredTop sz="94660"/>
  </p:normalViewPr>
  <p:slideViewPr>
    <p:cSldViewPr snapToGrid="0">
      <p:cViewPr varScale="1">
        <p:scale>
          <a:sx n="90" d="100"/>
          <a:sy n="90" d="100"/>
        </p:scale>
        <p:origin x="15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p:cNvPr>
          <p:cNvSpPr>
            <a:spLocks noGrp="1"/>
          </p:cNvSpPr>
          <p:nvPr>
            <p:ph type="dt" sz="half" idx="10"/>
          </p:nvPr>
        </p:nvSpPr>
        <p:spPr/>
        <p:txBody>
          <a:bodyPr/>
          <a:lstStyle>
            <a:lvl1pPr>
              <a:defRPr/>
            </a:lvl1pPr>
          </a:lstStyle>
          <a:p>
            <a:pPr>
              <a:defRPr/>
            </a:pPr>
            <a:fld id="{C76CF86D-2D36-4FD4-AE7C-73AF2D67F1AB}" type="datetimeFigureOut">
              <a:rPr lang="en-US"/>
              <a:pPr>
                <a:defRPr/>
              </a:pPr>
              <a:t>8/6/2019</a:t>
            </a:fld>
            <a:endParaRPr lang="en-US"/>
          </a:p>
        </p:txBody>
      </p:sp>
      <p:sp>
        <p:nvSpPr>
          <p:cNvPr id="5" name="Footer Placeholder 4">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p:cNvPr>
          <p:cNvSpPr>
            <a:spLocks noGrp="1"/>
          </p:cNvSpPr>
          <p:nvPr>
            <p:ph type="sldNum" sz="quarter" idx="12"/>
          </p:nvPr>
        </p:nvSpPr>
        <p:spPr/>
        <p:txBody>
          <a:bodyPr/>
          <a:lstStyle>
            <a:lvl1pPr>
              <a:defRPr/>
            </a:lvl1pPr>
          </a:lstStyle>
          <a:p>
            <a:pPr>
              <a:defRPr/>
            </a:pPr>
            <a:fld id="{CA531700-A31C-4BDA-9022-CBA3FA6BB94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r>
              <a:rPr lang="en-US"/>
              <a:t>Click to edit Master title style</a:t>
            </a:r>
          </a:p>
        </p:txBody>
      </p:sp>
      <p:sp>
        <p:nvSpPr>
          <p:cNvPr id="3" name="Vertical Text Placeholder 2">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p:cNvPr>
          <p:cNvSpPr>
            <a:spLocks noGrp="1"/>
          </p:cNvSpPr>
          <p:nvPr>
            <p:ph type="dt" sz="half" idx="10"/>
          </p:nvPr>
        </p:nvSpPr>
        <p:spPr/>
        <p:txBody>
          <a:bodyPr/>
          <a:lstStyle>
            <a:lvl1pPr>
              <a:defRPr/>
            </a:lvl1pPr>
          </a:lstStyle>
          <a:p>
            <a:pPr>
              <a:defRPr/>
            </a:pPr>
            <a:fld id="{35A3BA85-6117-4D5A-BA5C-E5137B826E4E}" type="datetimeFigureOut">
              <a:rPr lang="en-US"/>
              <a:pPr>
                <a:defRPr/>
              </a:pPr>
              <a:t>8/6/2019</a:t>
            </a:fld>
            <a:endParaRPr lang="en-US"/>
          </a:p>
        </p:txBody>
      </p:sp>
      <p:sp>
        <p:nvSpPr>
          <p:cNvPr id="5" name="Footer Placeholder 4">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p:cNvPr>
          <p:cNvSpPr>
            <a:spLocks noGrp="1"/>
          </p:cNvSpPr>
          <p:nvPr>
            <p:ph type="sldNum" sz="quarter" idx="12"/>
          </p:nvPr>
        </p:nvSpPr>
        <p:spPr/>
        <p:txBody>
          <a:bodyPr/>
          <a:lstStyle>
            <a:lvl1pPr>
              <a:defRPr/>
            </a:lvl1pPr>
          </a:lstStyle>
          <a:p>
            <a:pPr>
              <a:defRPr/>
            </a:pPr>
            <a:fld id="{97732E23-23CA-4B11-947D-039DD090505E}"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p:cNvPr>
          <p:cNvSpPr>
            <a:spLocks noGrp="1"/>
          </p:cNvSpPr>
          <p:nvPr>
            <p:ph type="dt" sz="half" idx="10"/>
          </p:nvPr>
        </p:nvSpPr>
        <p:spPr/>
        <p:txBody>
          <a:bodyPr/>
          <a:lstStyle>
            <a:lvl1pPr>
              <a:defRPr/>
            </a:lvl1pPr>
          </a:lstStyle>
          <a:p>
            <a:pPr>
              <a:defRPr/>
            </a:pPr>
            <a:fld id="{14160F60-C9F4-4B58-A9F3-31F6E88693DB}" type="datetimeFigureOut">
              <a:rPr lang="en-US"/>
              <a:pPr>
                <a:defRPr/>
              </a:pPr>
              <a:t>8/6/2019</a:t>
            </a:fld>
            <a:endParaRPr lang="en-US"/>
          </a:p>
        </p:txBody>
      </p:sp>
      <p:sp>
        <p:nvSpPr>
          <p:cNvPr id="5" name="Footer Placeholder 4">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p:cNvPr>
          <p:cNvSpPr>
            <a:spLocks noGrp="1"/>
          </p:cNvSpPr>
          <p:nvPr>
            <p:ph type="sldNum" sz="quarter" idx="12"/>
          </p:nvPr>
        </p:nvSpPr>
        <p:spPr/>
        <p:txBody>
          <a:bodyPr/>
          <a:lstStyle>
            <a:lvl1pPr>
              <a:defRPr/>
            </a:lvl1pPr>
          </a:lstStyle>
          <a:p>
            <a:pPr>
              <a:defRPr/>
            </a:pPr>
            <a:fld id="{E521DA71-3A6D-439C-B639-BE37D0C47F83}"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r>
              <a:rPr lang="en-US"/>
              <a:t>Click to edit Master title style</a:t>
            </a:r>
          </a:p>
        </p:txBody>
      </p:sp>
      <p:sp>
        <p:nvSpPr>
          <p:cNvPr id="3" name="Content Placeholder 2">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p:cNvPr>
          <p:cNvSpPr>
            <a:spLocks noGrp="1"/>
          </p:cNvSpPr>
          <p:nvPr>
            <p:ph type="dt" sz="half" idx="10"/>
          </p:nvPr>
        </p:nvSpPr>
        <p:spPr/>
        <p:txBody>
          <a:bodyPr/>
          <a:lstStyle>
            <a:lvl1pPr>
              <a:defRPr/>
            </a:lvl1pPr>
          </a:lstStyle>
          <a:p>
            <a:pPr>
              <a:defRPr/>
            </a:pPr>
            <a:fld id="{24CDA80E-E25A-4ECE-9C71-71EB12403DE1}" type="datetimeFigureOut">
              <a:rPr lang="en-US"/>
              <a:pPr>
                <a:defRPr/>
              </a:pPr>
              <a:t>8/6/2019</a:t>
            </a:fld>
            <a:endParaRPr lang="en-US"/>
          </a:p>
        </p:txBody>
      </p:sp>
      <p:sp>
        <p:nvSpPr>
          <p:cNvPr id="5" name="Footer Placeholder 4">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p:cNvPr>
          <p:cNvSpPr>
            <a:spLocks noGrp="1"/>
          </p:cNvSpPr>
          <p:nvPr>
            <p:ph type="sldNum" sz="quarter" idx="12"/>
          </p:nvPr>
        </p:nvSpPr>
        <p:spPr/>
        <p:txBody>
          <a:bodyPr/>
          <a:lstStyle>
            <a:lvl1pPr>
              <a:defRPr/>
            </a:lvl1pPr>
          </a:lstStyle>
          <a:p>
            <a:pPr>
              <a:defRPr/>
            </a:pPr>
            <a:fld id="{ED70A6CB-D057-435E-B0A6-2D1E7264F627}"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p:cNvPr>
          <p:cNvSpPr>
            <a:spLocks noGrp="1"/>
          </p:cNvSpPr>
          <p:nvPr>
            <p:ph type="dt" sz="half" idx="10"/>
          </p:nvPr>
        </p:nvSpPr>
        <p:spPr/>
        <p:txBody>
          <a:bodyPr/>
          <a:lstStyle>
            <a:lvl1pPr>
              <a:defRPr/>
            </a:lvl1pPr>
          </a:lstStyle>
          <a:p>
            <a:pPr>
              <a:defRPr/>
            </a:pPr>
            <a:fld id="{89CF789A-EDE6-47D3-A3CE-F2CC20639B47}" type="datetimeFigureOut">
              <a:rPr lang="en-US"/>
              <a:pPr>
                <a:defRPr/>
              </a:pPr>
              <a:t>8/6/2019</a:t>
            </a:fld>
            <a:endParaRPr lang="en-US"/>
          </a:p>
        </p:txBody>
      </p:sp>
      <p:sp>
        <p:nvSpPr>
          <p:cNvPr id="5" name="Footer Placeholder 4">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p:cNvPr>
          <p:cNvSpPr>
            <a:spLocks noGrp="1"/>
          </p:cNvSpPr>
          <p:nvPr>
            <p:ph type="sldNum" sz="quarter" idx="12"/>
          </p:nvPr>
        </p:nvSpPr>
        <p:spPr/>
        <p:txBody>
          <a:bodyPr/>
          <a:lstStyle>
            <a:lvl1pPr>
              <a:defRPr/>
            </a:lvl1pPr>
          </a:lstStyle>
          <a:p>
            <a:pPr>
              <a:defRPr/>
            </a:pPr>
            <a:fld id="{3A1FFC0F-D9E9-473D-9E39-53C44A8B0D2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r>
              <a:rPr lang="en-US"/>
              <a:t>Click to edit Master title style</a:t>
            </a:r>
          </a:p>
        </p:txBody>
      </p:sp>
      <p:sp>
        <p:nvSpPr>
          <p:cNvPr id="3" name="Content Placeholder 2">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p:cNvPr>
          <p:cNvSpPr>
            <a:spLocks noGrp="1"/>
          </p:cNvSpPr>
          <p:nvPr>
            <p:ph type="dt" sz="half" idx="10"/>
          </p:nvPr>
        </p:nvSpPr>
        <p:spPr/>
        <p:txBody>
          <a:bodyPr/>
          <a:lstStyle>
            <a:lvl1pPr>
              <a:defRPr/>
            </a:lvl1pPr>
          </a:lstStyle>
          <a:p>
            <a:pPr>
              <a:defRPr/>
            </a:pPr>
            <a:fld id="{5A8A26CB-D8C9-40C5-9D5A-67D1C7AD0A0A}" type="datetimeFigureOut">
              <a:rPr lang="en-US"/>
              <a:pPr>
                <a:defRPr/>
              </a:pPr>
              <a:t>8/6/2019</a:t>
            </a:fld>
            <a:endParaRPr lang="en-US"/>
          </a:p>
        </p:txBody>
      </p:sp>
      <p:sp>
        <p:nvSpPr>
          <p:cNvPr id="6" name="Footer Placeholder 4">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p:cNvPr>
          <p:cNvSpPr>
            <a:spLocks noGrp="1"/>
          </p:cNvSpPr>
          <p:nvPr>
            <p:ph type="sldNum" sz="quarter" idx="12"/>
          </p:nvPr>
        </p:nvSpPr>
        <p:spPr/>
        <p:txBody>
          <a:bodyPr/>
          <a:lstStyle>
            <a:lvl1pPr>
              <a:defRPr/>
            </a:lvl1pPr>
          </a:lstStyle>
          <a:p>
            <a:pPr>
              <a:defRPr/>
            </a:pPr>
            <a:fld id="{7768ABAC-E8FC-4DAB-9A37-18BDB124FA53}"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p:cNvPr>
          <p:cNvSpPr>
            <a:spLocks noGrp="1"/>
          </p:cNvSpPr>
          <p:nvPr>
            <p:ph type="dt" sz="half" idx="10"/>
          </p:nvPr>
        </p:nvSpPr>
        <p:spPr/>
        <p:txBody>
          <a:bodyPr/>
          <a:lstStyle>
            <a:lvl1pPr>
              <a:defRPr/>
            </a:lvl1pPr>
          </a:lstStyle>
          <a:p>
            <a:pPr>
              <a:defRPr/>
            </a:pPr>
            <a:fld id="{848EA298-A9AE-417B-B100-F2DBA2EE3150}" type="datetimeFigureOut">
              <a:rPr lang="en-US"/>
              <a:pPr>
                <a:defRPr/>
              </a:pPr>
              <a:t>8/6/2019</a:t>
            </a:fld>
            <a:endParaRPr lang="en-US"/>
          </a:p>
        </p:txBody>
      </p:sp>
      <p:sp>
        <p:nvSpPr>
          <p:cNvPr id="8" name="Footer Placeholder 4">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p:cNvPr>
          <p:cNvSpPr>
            <a:spLocks noGrp="1"/>
          </p:cNvSpPr>
          <p:nvPr>
            <p:ph type="sldNum" sz="quarter" idx="12"/>
          </p:nvPr>
        </p:nvSpPr>
        <p:spPr/>
        <p:txBody>
          <a:bodyPr/>
          <a:lstStyle>
            <a:lvl1pPr>
              <a:defRPr/>
            </a:lvl1pPr>
          </a:lstStyle>
          <a:p>
            <a:pPr>
              <a:defRPr/>
            </a:pPr>
            <a:fld id="{30C174B6-68A7-44F8-A3E4-98F51A041C8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r>
              <a:rPr lang="en-US"/>
              <a:t>Click to edit Master title style</a:t>
            </a:r>
          </a:p>
        </p:txBody>
      </p:sp>
      <p:sp>
        <p:nvSpPr>
          <p:cNvPr id="3" name="Date Placeholder 3">
            <a:extLst/>
          </p:cNvPr>
          <p:cNvSpPr>
            <a:spLocks noGrp="1"/>
          </p:cNvSpPr>
          <p:nvPr>
            <p:ph type="dt" sz="half" idx="10"/>
          </p:nvPr>
        </p:nvSpPr>
        <p:spPr/>
        <p:txBody>
          <a:bodyPr/>
          <a:lstStyle>
            <a:lvl1pPr>
              <a:defRPr/>
            </a:lvl1pPr>
          </a:lstStyle>
          <a:p>
            <a:pPr>
              <a:defRPr/>
            </a:pPr>
            <a:fld id="{B17325DA-E669-4015-A7E2-3B46C65CD607}" type="datetimeFigureOut">
              <a:rPr lang="en-US"/>
              <a:pPr>
                <a:defRPr/>
              </a:pPr>
              <a:t>8/6/2019</a:t>
            </a:fld>
            <a:endParaRPr lang="en-US"/>
          </a:p>
        </p:txBody>
      </p:sp>
      <p:sp>
        <p:nvSpPr>
          <p:cNvPr id="4" name="Footer Placeholder 4">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p:cNvPr>
          <p:cNvSpPr>
            <a:spLocks noGrp="1"/>
          </p:cNvSpPr>
          <p:nvPr>
            <p:ph type="sldNum" sz="quarter" idx="12"/>
          </p:nvPr>
        </p:nvSpPr>
        <p:spPr/>
        <p:txBody>
          <a:bodyPr/>
          <a:lstStyle>
            <a:lvl1pPr>
              <a:defRPr/>
            </a:lvl1pPr>
          </a:lstStyle>
          <a:p>
            <a:pPr>
              <a:defRPr/>
            </a:pPr>
            <a:fld id="{20344887-A3A1-436C-B535-B498E66837F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p:cNvPr>
          <p:cNvSpPr>
            <a:spLocks noGrp="1"/>
          </p:cNvSpPr>
          <p:nvPr>
            <p:ph type="dt" sz="half" idx="10"/>
          </p:nvPr>
        </p:nvSpPr>
        <p:spPr/>
        <p:txBody>
          <a:bodyPr/>
          <a:lstStyle>
            <a:lvl1pPr>
              <a:defRPr/>
            </a:lvl1pPr>
          </a:lstStyle>
          <a:p>
            <a:pPr>
              <a:defRPr/>
            </a:pPr>
            <a:fld id="{03B28B7D-4BB4-4F47-A1BD-9BE7CADE3638}" type="datetimeFigureOut">
              <a:rPr lang="en-US"/>
              <a:pPr>
                <a:defRPr/>
              </a:pPr>
              <a:t>8/6/2019</a:t>
            </a:fld>
            <a:endParaRPr lang="en-US"/>
          </a:p>
        </p:txBody>
      </p:sp>
      <p:sp>
        <p:nvSpPr>
          <p:cNvPr id="3" name="Footer Placeholder 4">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p:cNvPr>
          <p:cNvSpPr>
            <a:spLocks noGrp="1"/>
          </p:cNvSpPr>
          <p:nvPr>
            <p:ph type="sldNum" sz="quarter" idx="12"/>
          </p:nvPr>
        </p:nvSpPr>
        <p:spPr/>
        <p:txBody>
          <a:bodyPr/>
          <a:lstStyle>
            <a:lvl1pPr>
              <a:defRPr/>
            </a:lvl1pPr>
          </a:lstStyle>
          <a:p>
            <a:pPr>
              <a:defRPr/>
            </a:pPr>
            <a:fld id="{9ED0B4EF-F244-4D99-B492-60A6C5B6C35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p:cNvPr>
          <p:cNvSpPr>
            <a:spLocks noGrp="1"/>
          </p:cNvSpPr>
          <p:nvPr>
            <p:ph type="dt" sz="half" idx="10"/>
          </p:nvPr>
        </p:nvSpPr>
        <p:spPr/>
        <p:txBody>
          <a:bodyPr/>
          <a:lstStyle>
            <a:lvl1pPr>
              <a:defRPr/>
            </a:lvl1pPr>
          </a:lstStyle>
          <a:p>
            <a:pPr>
              <a:defRPr/>
            </a:pPr>
            <a:fld id="{FBF873DA-E1CA-45B9-A9A8-6386866E1107}" type="datetimeFigureOut">
              <a:rPr lang="en-US"/>
              <a:pPr>
                <a:defRPr/>
              </a:pPr>
              <a:t>8/6/2019</a:t>
            </a:fld>
            <a:endParaRPr lang="en-US"/>
          </a:p>
        </p:txBody>
      </p:sp>
      <p:sp>
        <p:nvSpPr>
          <p:cNvPr id="6" name="Footer Placeholder 4">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p:cNvPr>
          <p:cNvSpPr>
            <a:spLocks noGrp="1"/>
          </p:cNvSpPr>
          <p:nvPr>
            <p:ph type="sldNum" sz="quarter" idx="12"/>
          </p:nvPr>
        </p:nvSpPr>
        <p:spPr/>
        <p:txBody>
          <a:bodyPr/>
          <a:lstStyle>
            <a:lvl1pPr>
              <a:defRPr/>
            </a:lvl1pPr>
          </a:lstStyle>
          <a:p>
            <a:pPr>
              <a:defRPr/>
            </a:pPr>
            <a:fld id="{88EC9660-103F-42A8-AA37-9BEFF03EDD8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p:cNvPr>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p:cNvPr>
          <p:cNvSpPr>
            <a:spLocks noGrp="1"/>
          </p:cNvSpPr>
          <p:nvPr>
            <p:ph type="dt" sz="half" idx="10"/>
          </p:nvPr>
        </p:nvSpPr>
        <p:spPr/>
        <p:txBody>
          <a:bodyPr/>
          <a:lstStyle>
            <a:lvl1pPr>
              <a:defRPr/>
            </a:lvl1pPr>
          </a:lstStyle>
          <a:p>
            <a:pPr>
              <a:defRPr/>
            </a:pPr>
            <a:fld id="{C3968869-B2BE-49D1-9B7B-FE556468EB37}" type="datetimeFigureOut">
              <a:rPr lang="en-US"/>
              <a:pPr>
                <a:defRPr/>
              </a:pPr>
              <a:t>8/6/2019</a:t>
            </a:fld>
            <a:endParaRPr lang="en-US"/>
          </a:p>
        </p:txBody>
      </p:sp>
      <p:sp>
        <p:nvSpPr>
          <p:cNvPr id="6" name="Footer Placeholder 4">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p:cNvPr>
          <p:cNvSpPr>
            <a:spLocks noGrp="1"/>
          </p:cNvSpPr>
          <p:nvPr>
            <p:ph type="sldNum" sz="quarter" idx="12"/>
          </p:nvPr>
        </p:nvSpPr>
        <p:spPr/>
        <p:txBody>
          <a:bodyPr/>
          <a:lstStyle>
            <a:lvl1pPr>
              <a:defRPr/>
            </a:lvl1pPr>
          </a:lstStyle>
          <a:p>
            <a:pPr>
              <a:defRPr/>
            </a:pPr>
            <a:fld id="{EA25BF25-A6AF-45EB-AA7E-43E10F9FDD3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558C8905-F8E3-4E51-B614-E2EDD1847725}" type="datetimeFigureOut">
              <a:rPr lang="en-US"/>
              <a:pPr>
                <a:defRPr/>
              </a:pPr>
              <a:t>8/6/2019</a:t>
            </a:fld>
            <a:endParaRPr lang="en-US"/>
          </a:p>
        </p:txBody>
      </p:sp>
      <p:sp>
        <p:nvSpPr>
          <p:cNvPr id="5" name="Footer Placeholder 4">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2F8C2D9B-840C-42DB-B190-6075A6F4C04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itchFamily="34" charset="0"/>
        </a:defRPr>
      </a:lvl2pPr>
      <a:lvl3pPr algn="l" rtl="0" fontAlgn="base">
        <a:lnSpc>
          <a:spcPct val="90000"/>
        </a:lnSpc>
        <a:spcBef>
          <a:spcPct val="0"/>
        </a:spcBef>
        <a:spcAft>
          <a:spcPct val="0"/>
        </a:spcAft>
        <a:defRPr sz="4400">
          <a:solidFill>
            <a:schemeClr val="tx1"/>
          </a:solidFill>
          <a:latin typeface="Calibri Light" pitchFamily="34" charset="0"/>
        </a:defRPr>
      </a:lvl3pPr>
      <a:lvl4pPr algn="l" rtl="0" fontAlgn="base">
        <a:lnSpc>
          <a:spcPct val="90000"/>
        </a:lnSpc>
        <a:spcBef>
          <a:spcPct val="0"/>
        </a:spcBef>
        <a:spcAft>
          <a:spcPct val="0"/>
        </a:spcAft>
        <a:defRPr sz="4400">
          <a:solidFill>
            <a:schemeClr val="tx1"/>
          </a:solidFill>
          <a:latin typeface="Calibri Light" pitchFamily="34" charset="0"/>
        </a:defRPr>
      </a:lvl4pPr>
      <a:lvl5pPr algn="l" rtl="0" fontAlgn="base">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jpeg"/><Relationship Id="rId3" Type="http://schemas.openxmlformats.org/officeDocument/2006/relationships/image" Target="../media/image3.jpeg"/><Relationship Id="rId21" Type="http://schemas.openxmlformats.org/officeDocument/2006/relationships/image" Target="../media/image21.jpeg"/><Relationship Id="rId7" Type="http://schemas.openxmlformats.org/officeDocument/2006/relationships/image" Target="../media/image7.jpe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jpeg"/><Relationship Id="rId2" Type="http://schemas.openxmlformats.org/officeDocument/2006/relationships/image" Target="../media/image2.jpeg"/><Relationship Id="rId16" Type="http://schemas.openxmlformats.org/officeDocument/2006/relationships/image" Target="../media/image16.jpeg"/><Relationship Id="rId20" Type="http://schemas.openxmlformats.org/officeDocument/2006/relationships/image" Target="../media/image20.jpeg"/><Relationship Id="rId29"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5" Type="http://schemas.openxmlformats.org/officeDocument/2006/relationships/image" Target="../media/image5.jpeg"/><Relationship Id="rId15" Type="http://schemas.openxmlformats.org/officeDocument/2006/relationships/image" Target="../media/image15.jpeg"/><Relationship Id="rId23" Type="http://schemas.openxmlformats.org/officeDocument/2006/relationships/image" Target="../media/image23.png"/><Relationship Id="rId28" Type="http://schemas.openxmlformats.org/officeDocument/2006/relationships/image" Target="../media/image28.jpeg"/><Relationship Id="rId10" Type="http://schemas.openxmlformats.org/officeDocument/2006/relationships/image" Target="../media/image10.jpeg"/><Relationship Id="rId19" Type="http://schemas.openxmlformats.org/officeDocument/2006/relationships/image" Target="../media/image19.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s>
</file>

<file path=ppt/slides/_rels/slide19.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jpeg"/><Relationship Id="rId3" Type="http://schemas.openxmlformats.org/officeDocument/2006/relationships/image" Target="../media/image3.jpeg"/><Relationship Id="rId21" Type="http://schemas.openxmlformats.org/officeDocument/2006/relationships/image" Target="../media/image21.jpeg"/><Relationship Id="rId7" Type="http://schemas.openxmlformats.org/officeDocument/2006/relationships/image" Target="../media/image7.jpe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jpeg"/><Relationship Id="rId2" Type="http://schemas.openxmlformats.org/officeDocument/2006/relationships/image" Target="../media/image2.jpeg"/><Relationship Id="rId16" Type="http://schemas.openxmlformats.org/officeDocument/2006/relationships/image" Target="../media/image16.jpeg"/><Relationship Id="rId20" Type="http://schemas.openxmlformats.org/officeDocument/2006/relationships/image" Target="../media/image20.jpeg"/><Relationship Id="rId29"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5" Type="http://schemas.openxmlformats.org/officeDocument/2006/relationships/image" Target="../media/image5.jpeg"/><Relationship Id="rId15" Type="http://schemas.openxmlformats.org/officeDocument/2006/relationships/image" Target="../media/image15.jpeg"/><Relationship Id="rId23" Type="http://schemas.openxmlformats.org/officeDocument/2006/relationships/image" Target="../media/image23.png"/><Relationship Id="rId28" Type="http://schemas.openxmlformats.org/officeDocument/2006/relationships/image" Target="../media/image28.jpeg"/><Relationship Id="rId10" Type="http://schemas.openxmlformats.org/officeDocument/2006/relationships/image" Target="../media/image10.jpeg"/><Relationship Id="rId19" Type="http://schemas.openxmlformats.org/officeDocument/2006/relationships/image" Target="../media/image19.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5.jpeg"/><Relationship Id="rId18" Type="http://schemas.openxmlformats.org/officeDocument/2006/relationships/image" Target="../media/image20.jpeg"/><Relationship Id="rId26" Type="http://schemas.openxmlformats.org/officeDocument/2006/relationships/image" Target="../media/image65.jpeg"/><Relationship Id="rId3" Type="http://schemas.openxmlformats.org/officeDocument/2006/relationships/image" Target="../media/image45.jpeg"/><Relationship Id="rId21" Type="http://schemas.openxmlformats.org/officeDocument/2006/relationships/image" Target="../media/image21.jpeg"/><Relationship Id="rId7" Type="http://schemas.openxmlformats.org/officeDocument/2006/relationships/image" Target="../media/image49.jpeg"/><Relationship Id="rId12" Type="http://schemas.openxmlformats.org/officeDocument/2006/relationships/image" Target="../media/image54.jpeg"/><Relationship Id="rId17" Type="http://schemas.openxmlformats.org/officeDocument/2006/relationships/image" Target="../media/image59.jpeg"/><Relationship Id="rId25" Type="http://schemas.openxmlformats.org/officeDocument/2006/relationships/image" Target="../media/image64.jpeg"/><Relationship Id="rId2" Type="http://schemas.openxmlformats.org/officeDocument/2006/relationships/image" Target="../media/image44.jpeg"/><Relationship Id="rId16" Type="http://schemas.openxmlformats.org/officeDocument/2006/relationships/image" Target="../media/image58.png"/><Relationship Id="rId20"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48.jpeg"/><Relationship Id="rId11" Type="http://schemas.openxmlformats.org/officeDocument/2006/relationships/image" Target="../media/image53.jpeg"/><Relationship Id="rId24" Type="http://schemas.openxmlformats.org/officeDocument/2006/relationships/image" Target="../media/image63.jpeg"/><Relationship Id="rId5" Type="http://schemas.openxmlformats.org/officeDocument/2006/relationships/image" Target="../media/image47.jpeg"/><Relationship Id="rId15" Type="http://schemas.openxmlformats.org/officeDocument/2006/relationships/image" Target="../media/image57.jpeg"/><Relationship Id="rId23" Type="http://schemas.openxmlformats.org/officeDocument/2006/relationships/image" Target="../media/image62.jpeg"/><Relationship Id="rId10" Type="http://schemas.openxmlformats.org/officeDocument/2006/relationships/image" Target="../media/image52.jpeg"/><Relationship Id="rId19" Type="http://schemas.openxmlformats.org/officeDocument/2006/relationships/image" Target="../media/image60.jpeg"/><Relationship Id="rId4" Type="http://schemas.openxmlformats.org/officeDocument/2006/relationships/image" Target="../media/image46.jpeg"/><Relationship Id="rId9" Type="http://schemas.openxmlformats.org/officeDocument/2006/relationships/image" Target="../media/image51.jpeg"/><Relationship Id="rId14" Type="http://schemas.openxmlformats.org/officeDocument/2006/relationships/image" Target="../media/image56.jpeg"/><Relationship Id="rId22" Type="http://schemas.openxmlformats.org/officeDocument/2006/relationships/image" Target="../media/image61.jpeg"/></Relationships>
</file>

<file path=ppt/slides/_rels/slide21.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7.jpg"/><Relationship Id="rId7" Type="http://schemas.openxmlformats.org/officeDocument/2006/relationships/image" Target="../media/image71.png"/><Relationship Id="rId2" Type="http://schemas.openxmlformats.org/officeDocument/2006/relationships/image" Target="../media/image66.jp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jpg"/><Relationship Id="rId10" Type="http://schemas.openxmlformats.org/officeDocument/2006/relationships/image" Target="../media/image74.png"/><Relationship Id="rId4" Type="http://schemas.openxmlformats.org/officeDocument/2006/relationships/image" Target="../media/image68.jpeg"/><Relationship Id="rId9" Type="http://schemas.openxmlformats.org/officeDocument/2006/relationships/image" Target="../media/image73.jpg"/></Relationships>
</file>

<file path=ppt/slides/_rels/slide22.xml.rels><?xml version="1.0" encoding="UTF-8" standalone="yes"?>
<Relationships xmlns="http://schemas.openxmlformats.org/package/2006/relationships"><Relationship Id="rId8" Type="http://schemas.openxmlformats.org/officeDocument/2006/relationships/image" Target="../media/image81.jpeg"/><Relationship Id="rId13" Type="http://schemas.openxmlformats.org/officeDocument/2006/relationships/image" Target="../media/image86.jpeg"/><Relationship Id="rId18" Type="http://schemas.openxmlformats.org/officeDocument/2006/relationships/image" Target="../media/image91.png"/><Relationship Id="rId3" Type="http://schemas.openxmlformats.org/officeDocument/2006/relationships/image" Target="../media/image76.jpg"/><Relationship Id="rId7" Type="http://schemas.openxmlformats.org/officeDocument/2006/relationships/image" Target="../media/image80.jpeg"/><Relationship Id="rId12" Type="http://schemas.openxmlformats.org/officeDocument/2006/relationships/image" Target="../media/image85.jpg"/><Relationship Id="rId17" Type="http://schemas.openxmlformats.org/officeDocument/2006/relationships/image" Target="../media/image90.png"/><Relationship Id="rId2" Type="http://schemas.openxmlformats.org/officeDocument/2006/relationships/image" Target="../media/image75.jpg"/><Relationship Id="rId16" Type="http://schemas.openxmlformats.org/officeDocument/2006/relationships/image" Target="../media/image89.jpg"/><Relationship Id="rId1" Type="http://schemas.openxmlformats.org/officeDocument/2006/relationships/slideLayout" Target="../slideLayouts/slideLayout7.xml"/><Relationship Id="rId6" Type="http://schemas.openxmlformats.org/officeDocument/2006/relationships/image" Target="../media/image79.jpg"/><Relationship Id="rId11" Type="http://schemas.openxmlformats.org/officeDocument/2006/relationships/image" Target="../media/image84.jpeg"/><Relationship Id="rId5" Type="http://schemas.openxmlformats.org/officeDocument/2006/relationships/image" Target="../media/image78.jpeg"/><Relationship Id="rId15" Type="http://schemas.openxmlformats.org/officeDocument/2006/relationships/image" Target="../media/image88.png"/><Relationship Id="rId10" Type="http://schemas.openxmlformats.org/officeDocument/2006/relationships/image" Target="../media/image83.jpeg"/><Relationship Id="rId19" Type="http://schemas.openxmlformats.org/officeDocument/2006/relationships/image" Target="../media/image92.jpeg"/><Relationship Id="rId4" Type="http://schemas.openxmlformats.org/officeDocument/2006/relationships/image" Target="../media/image77.jpg"/><Relationship Id="rId9" Type="http://schemas.openxmlformats.org/officeDocument/2006/relationships/image" Target="../media/image82.jpeg"/><Relationship Id="rId14" Type="http://schemas.openxmlformats.org/officeDocument/2006/relationships/image" Target="../media/image87.jpeg"/></Relationships>
</file>

<file path=ppt/slides/_rels/slide23.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1.jpg"/><Relationship Id="rId18" Type="http://schemas.openxmlformats.org/officeDocument/2006/relationships/image" Target="../media/image106.jpg"/><Relationship Id="rId3" Type="http://schemas.openxmlformats.org/officeDocument/2006/relationships/image" Target="../media/image94.jpg"/><Relationship Id="rId21" Type="http://schemas.openxmlformats.org/officeDocument/2006/relationships/image" Target="../media/image17.png"/><Relationship Id="rId7" Type="http://schemas.openxmlformats.org/officeDocument/2006/relationships/image" Target="../media/image98.png"/><Relationship Id="rId12" Type="http://schemas.openxmlformats.org/officeDocument/2006/relationships/image" Target="../media/image49.jpeg"/><Relationship Id="rId17" Type="http://schemas.openxmlformats.org/officeDocument/2006/relationships/image" Target="../media/image105.jpg"/><Relationship Id="rId2" Type="http://schemas.openxmlformats.org/officeDocument/2006/relationships/image" Target="../media/image93.jpg"/><Relationship Id="rId16" Type="http://schemas.openxmlformats.org/officeDocument/2006/relationships/image" Target="../media/image104.png"/><Relationship Id="rId20" Type="http://schemas.openxmlformats.org/officeDocument/2006/relationships/image" Target="../media/image108.jpe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48.jpeg"/><Relationship Id="rId24" Type="http://schemas.openxmlformats.org/officeDocument/2006/relationships/image" Target="../media/image110.jpeg"/><Relationship Id="rId5" Type="http://schemas.openxmlformats.org/officeDocument/2006/relationships/image" Target="../media/image96.gif"/><Relationship Id="rId15" Type="http://schemas.openxmlformats.org/officeDocument/2006/relationships/image" Target="../media/image103.jpg"/><Relationship Id="rId23" Type="http://schemas.openxmlformats.org/officeDocument/2006/relationships/image" Target="../media/image18.jpeg"/><Relationship Id="rId10" Type="http://schemas.openxmlformats.org/officeDocument/2006/relationships/image" Target="../media/image57.jpeg"/><Relationship Id="rId19" Type="http://schemas.openxmlformats.org/officeDocument/2006/relationships/image" Target="../media/image107.png"/><Relationship Id="rId4" Type="http://schemas.openxmlformats.org/officeDocument/2006/relationships/image" Target="../media/image95.png"/><Relationship Id="rId9" Type="http://schemas.openxmlformats.org/officeDocument/2006/relationships/image" Target="../media/image100.jpeg"/><Relationship Id="rId14" Type="http://schemas.openxmlformats.org/officeDocument/2006/relationships/image" Target="../media/image102.jpg"/><Relationship Id="rId22" Type="http://schemas.openxmlformats.org/officeDocument/2006/relationships/image" Target="../media/image109.png"/></Relationships>
</file>

<file path=ppt/slides/_rels/slide24.xml.rels><?xml version="1.0" encoding="UTF-8" standalone="yes"?>
<Relationships xmlns="http://schemas.openxmlformats.org/package/2006/relationships"><Relationship Id="rId8" Type="http://schemas.openxmlformats.org/officeDocument/2006/relationships/image" Target="../media/image117.jpeg"/><Relationship Id="rId13" Type="http://schemas.openxmlformats.org/officeDocument/2006/relationships/image" Target="../media/image122.jpeg"/><Relationship Id="rId3" Type="http://schemas.openxmlformats.org/officeDocument/2006/relationships/image" Target="../media/image112.png"/><Relationship Id="rId7" Type="http://schemas.openxmlformats.org/officeDocument/2006/relationships/image" Target="../media/image116.jpeg"/><Relationship Id="rId12" Type="http://schemas.openxmlformats.org/officeDocument/2006/relationships/image" Target="../media/image121.jpg"/><Relationship Id="rId2" Type="http://schemas.openxmlformats.org/officeDocument/2006/relationships/image" Target="../media/image111.jpg"/><Relationship Id="rId16" Type="http://schemas.openxmlformats.org/officeDocument/2006/relationships/image" Target="../media/image125.jpeg"/><Relationship Id="rId1" Type="http://schemas.openxmlformats.org/officeDocument/2006/relationships/slideLayout" Target="../slideLayouts/slideLayout7.xml"/><Relationship Id="rId6" Type="http://schemas.openxmlformats.org/officeDocument/2006/relationships/image" Target="../media/image115.jpeg"/><Relationship Id="rId11" Type="http://schemas.openxmlformats.org/officeDocument/2006/relationships/image" Target="../media/image120.jpg"/><Relationship Id="rId5" Type="http://schemas.openxmlformats.org/officeDocument/2006/relationships/image" Target="../media/image114.jpg"/><Relationship Id="rId15" Type="http://schemas.openxmlformats.org/officeDocument/2006/relationships/image" Target="../media/image124.jpg"/><Relationship Id="rId10" Type="http://schemas.openxmlformats.org/officeDocument/2006/relationships/image" Target="../media/image119.jpeg"/><Relationship Id="rId4" Type="http://schemas.openxmlformats.org/officeDocument/2006/relationships/image" Target="../media/image113.jpeg"/><Relationship Id="rId9" Type="http://schemas.openxmlformats.org/officeDocument/2006/relationships/image" Target="../media/image118.jpg"/><Relationship Id="rId14" Type="http://schemas.openxmlformats.org/officeDocument/2006/relationships/image" Target="../media/image123.png"/></Relationships>
</file>

<file path=ppt/slides/_rels/slide25.xml.rels><?xml version="1.0" encoding="UTF-8" standalone="yes"?>
<Relationships xmlns="http://schemas.openxmlformats.org/package/2006/relationships"><Relationship Id="rId8" Type="http://schemas.openxmlformats.org/officeDocument/2006/relationships/image" Target="../media/image131.jpeg"/><Relationship Id="rId13" Type="http://schemas.openxmlformats.org/officeDocument/2006/relationships/image" Target="../media/image135.jpeg"/><Relationship Id="rId3" Type="http://schemas.openxmlformats.org/officeDocument/2006/relationships/image" Target="../media/image127.jpeg"/><Relationship Id="rId7" Type="http://schemas.openxmlformats.org/officeDocument/2006/relationships/image" Target="../media/image130.jpeg"/><Relationship Id="rId12" Type="http://schemas.openxmlformats.org/officeDocument/2006/relationships/image" Target="../media/image134.jpg"/><Relationship Id="rId17" Type="http://schemas.openxmlformats.org/officeDocument/2006/relationships/image" Target="../media/image139.jpeg"/><Relationship Id="rId2" Type="http://schemas.openxmlformats.org/officeDocument/2006/relationships/image" Target="../media/image126.jpeg"/><Relationship Id="rId16" Type="http://schemas.openxmlformats.org/officeDocument/2006/relationships/image" Target="../media/image138.jpeg"/><Relationship Id="rId1" Type="http://schemas.openxmlformats.org/officeDocument/2006/relationships/slideLayout" Target="../slideLayouts/slideLayout7.xml"/><Relationship Id="rId6" Type="http://schemas.openxmlformats.org/officeDocument/2006/relationships/image" Target="../media/image129.jpeg"/><Relationship Id="rId11" Type="http://schemas.openxmlformats.org/officeDocument/2006/relationships/image" Target="../media/image7.jpeg"/><Relationship Id="rId5" Type="http://schemas.openxmlformats.org/officeDocument/2006/relationships/image" Target="../media/image3.jpeg"/><Relationship Id="rId15" Type="http://schemas.openxmlformats.org/officeDocument/2006/relationships/image" Target="../media/image137.jpeg"/><Relationship Id="rId10" Type="http://schemas.openxmlformats.org/officeDocument/2006/relationships/image" Target="../media/image133.jpeg"/><Relationship Id="rId4" Type="http://schemas.openxmlformats.org/officeDocument/2006/relationships/image" Target="../media/image128.jpg"/><Relationship Id="rId9" Type="http://schemas.openxmlformats.org/officeDocument/2006/relationships/image" Target="../media/image132.jpeg"/><Relationship Id="rId14" Type="http://schemas.openxmlformats.org/officeDocument/2006/relationships/image" Target="../media/image136.jpeg"/></Relationships>
</file>

<file path=ppt/slides/_rels/slide26.xml.rels><?xml version="1.0" encoding="UTF-8" standalone="yes"?>
<Relationships xmlns="http://schemas.openxmlformats.org/package/2006/relationships"><Relationship Id="rId8" Type="http://schemas.openxmlformats.org/officeDocument/2006/relationships/image" Target="../media/image145.jpeg"/><Relationship Id="rId13" Type="http://schemas.openxmlformats.org/officeDocument/2006/relationships/image" Target="../media/image149.png"/><Relationship Id="rId3" Type="http://schemas.openxmlformats.org/officeDocument/2006/relationships/image" Target="../media/image140.jpeg"/><Relationship Id="rId7" Type="http://schemas.openxmlformats.org/officeDocument/2006/relationships/image" Target="../media/image144.jpeg"/><Relationship Id="rId12" Type="http://schemas.openxmlformats.org/officeDocument/2006/relationships/image" Target="../media/image14.jpeg"/><Relationship Id="rId17" Type="http://schemas.openxmlformats.org/officeDocument/2006/relationships/image" Target="../media/image9.jpeg"/><Relationship Id="rId2" Type="http://schemas.openxmlformats.org/officeDocument/2006/relationships/image" Target="../media/image134.jpg"/><Relationship Id="rId16" Type="http://schemas.openxmlformats.org/officeDocument/2006/relationships/image" Target="../media/image150.jpg"/><Relationship Id="rId1" Type="http://schemas.openxmlformats.org/officeDocument/2006/relationships/slideLayout" Target="../slideLayouts/slideLayout7.xml"/><Relationship Id="rId6" Type="http://schemas.openxmlformats.org/officeDocument/2006/relationships/image" Target="../media/image143.jpeg"/><Relationship Id="rId11" Type="http://schemas.openxmlformats.org/officeDocument/2006/relationships/image" Target="../media/image148.jpeg"/><Relationship Id="rId5" Type="http://schemas.openxmlformats.org/officeDocument/2006/relationships/image" Target="../media/image142.jpeg"/><Relationship Id="rId15" Type="http://schemas.openxmlformats.org/officeDocument/2006/relationships/image" Target="../media/image25.jpeg"/><Relationship Id="rId10" Type="http://schemas.openxmlformats.org/officeDocument/2006/relationships/image" Target="../media/image147.jpeg"/><Relationship Id="rId4" Type="http://schemas.openxmlformats.org/officeDocument/2006/relationships/image" Target="../media/image141.jpg"/><Relationship Id="rId9" Type="http://schemas.openxmlformats.org/officeDocument/2006/relationships/image" Target="../media/image146.jpg"/><Relationship Id="rId14" Type="http://schemas.openxmlformats.org/officeDocument/2006/relationships/image" Target="../media/image15.jpeg"/></Relationships>
</file>

<file path=ppt/slides/_rels/slide27.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62.jpeg"/><Relationship Id="rId7" Type="http://schemas.openxmlformats.org/officeDocument/2006/relationships/image" Target="../media/image44.jpeg"/><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64.jpeg"/><Relationship Id="rId4" Type="http://schemas.openxmlformats.org/officeDocument/2006/relationships/image" Target="../media/image10.jpeg"/><Relationship Id="rId9" Type="http://schemas.openxmlformats.org/officeDocument/2006/relationships/image" Target="../media/image27.jpeg"/></Relationships>
</file>

<file path=ppt/slides/_rels/slide28.xml.rels><?xml version="1.0" encoding="UTF-8" standalone="yes"?>
<Relationships xmlns="http://schemas.openxmlformats.org/package/2006/relationships"><Relationship Id="rId8" Type="http://schemas.openxmlformats.org/officeDocument/2006/relationships/image" Target="../media/image158.jpeg"/><Relationship Id="rId3" Type="http://schemas.openxmlformats.org/officeDocument/2006/relationships/image" Target="../media/image153.jpeg"/><Relationship Id="rId7" Type="http://schemas.openxmlformats.org/officeDocument/2006/relationships/image" Target="../media/image157.jpeg"/><Relationship Id="rId12" Type="http://schemas.openxmlformats.org/officeDocument/2006/relationships/image" Target="../media/image162.JPG"/><Relationship Id="rId2" Type="http://schemas.openxmlformats.org/officeDocument/2006/relationships/image" Target="../media/image152.jpeg"/><Relationship Id="rId1" Type="http://schemas.openxmlformats.org/officeDocument/2006/relationships/slideLayout" Target="../slideLayouts/slideLayout7.xml"/><Relationship Id="rId6" Type="http://schemas.openxmlformats.org/officeDocument/2006/relationships/image" Target="../media/image156.jpeg"/><Relationship Id="rId11" Type="http://schemas.openxmlformats.org/officeDocument/2006/relationships/image" Target="../media/image161.jpeg"/><Relationship Id="rId5" Type="http://schemas.openxmlformats.org/officeDocument/2006/relationships/image" Target="../media/image155.jpeg"/><Relationship Id="rId10" Type="http://schemas.openxmlformats.org/officeDocument/2006/relationships/image" Target="../media/image160.JPG"/><Relationship Id="rId4" Type="http://schemas.openxmlformats.org/officeDocument/2006/relationships/image" Target="../media/image154.jpeg"/><Relationship Id="rId9" Type="http://schemas.openxmlformats.org/officeDocument/2006/relationships/image" Target="../media/image159.jpeg"/></Relationships>
</file>

<file path=ppt/slides/_rels/slide29.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image" Target="../media/image163.JPG"/><Relationship Id="rId1" Type="http://schemas.openxmlformats.org/officeDocument/2006/relationships/slideLayout" Target="../slideLayouts/slideLayout7.xml"/><Relationship Id="rId6" Type="http://schemas.openxmlformats.org/officeDocument/2006/relationships/image" Target="../media/image167.JPG"/><Relationship Id="rId5" Type="http://schemas.openxmlformats.org/officeDocument/2006/relationships/image" Target="../media/image166.JPG"/><Relationship Id="rId4" Type="http://schemas.openxmlformats.org/officeDocument/2006/relationships/image" Target="../media/image165.jpe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jpeg"/><Relationship Id="rId3" Type="http://schemas.openxmlformats.org/officeDocument/2006/relationships/image" Target="../media/image3.jpeg"/><Relationship Id="rId21" Type="http://schemas.openxmlformats.org/officeDocument/2006/relationships/image" Target="../media/image21.jpeg"/><Relationship Id="rId7" Type="http://schemas.openxmlformats.org/officeDocument/2006/relationships/image" Target="../media/image7.jpe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jpeg"/><Relationship Id="rId2" Type="http://schemas.openxmlformats.org/officeDocument/2006/relationships/image" Target="../media/image2.jpeg"/><Relationship Id="rId16" Type="http://schemas.openxmlformats.org/officeDocument/2006/relationships/image" Target="../media/image16.jpeg"/><Relationship Id="rId20" Type="http://schemas.openxmlformats.org/officeDocument/2006/relationships/image" Target="../media/image20.jpeg"/><Relationship Id="rId29"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5" Type="http://schemas.openxmlformats.org/officeDocument/2006/relationships/image" Target="../media/image5.jpeg"/><Relationship Id="rId15" Type="http://schemas.openxmlformats.org/officeDocument/2006/relationships/image" Target="../media/image15.jpeg"/><Relationship Id="rId23" Type="http://schemas.openxmlformats.org/officeDocument/2006/relationships/image" Target="../media/image23.png"/><Relationship Id="rId28" Type="http://schemas.openxmlformats.org/officeDocument/2006/relationships/image" Target="../media/image28.jpeg"/><Relationship Id="rId10" Type="http://schemas.openxmlformats.org/officeDocument/2006/relationships/image" Target="../media/image10.jpeg"/><Relationship Id="rId19" Type="http://schemas.openxmlformats.org/officeDocument/2006/relationships/image" Target="../media/image19.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s>
</file>

<file path=ppt/slides/_rels/slide30.xml.rels><?xml version="1.0" encoding="UTF-8" standalone="yes"?>
<Relationships xmlns="http://schemas.openxmlformats.org/package/2006/relationships"><Relationship Id="rId8" Type="http://schemas.openxmlformats.org/officeDocument/2006/relationships/image" Target="../media/image174.jpeg"/><Relationship Id="rId13" Type="http://schemas.openxmlformats.org/officeDocument/2006/relationships/image" Target="../media/image179.JPG"/><Relationship Id="rId3" Type="http://schemas.openxmlformats.org/officeDocument/2006/relationships/image" Target="../media/image169.JPG"/><Relationship Id="rId7" Type="http://schemas.openxmlformats.org/officeDocument/2006/relationships/image" Target="../media/image173.jpeg"/><Relationship Id="rId12" Type="http://schemas.openxmlformats.org/officeDocument/2006/relationships/image" Target="../media/image178.JPG"/><Relationship Id="rId17" Type="http://schemas.openxmlformats.org/officeDocument/2006/relationships/image" Target="../media/image183.jpeg"/><Relationship Id="rId2" Type="http://schemas.openxmlformats.org/officeDocument/2006/relationships/image" Target="../media/image168.JPG"/><Relationship Id="rId16" Type="http://schemas.openxmlformats.org/officeDocument/2006/relationships/image" Target="../media/image182.JPG"/><Relationship Id="rId1" Type="http://schemas.openxmlformats.org/officeDocument/2006/relationships/slideLayout" Target="../slideLayouts/slideLayout7.xml"/><Relationship Id="rId6" Type="http://schemas.openxmlformats.org/officeDocument/2006/relationships/image" Target="../media/image172.jpeg"/><Relationship Id="rId11" Type="http://schemas.openxmlformats.org/officeDocument/2006/relationships/image" Target="../media/image177.jpeg"/><Relationship Id="rId5" Type="http://schemas.openxmlformats.org/officeDocument/2006/relationships/image" Target="../media/image171.JPG"/><Relationship Id="rId15" Type="http://schemas.openxmlformats.org/officeDocument/2006/relationships/image" Target="../media/image181.JPG"/><Relationship Id="rId10" Type="http://schemas.openxmlformats.org/officeDocument/2006/relationships/image" Target="../media/image176.jpeg"/><Relationship Id="rId4" Type="http://schemas.openxmlformats.org/officeDocument/2006/relationships/image" Target="../media/image170.jpeg"/><Relationship Id="rId9" Type="http://schemas.openxmlformats.org/officeDocument/2006/relationships/image" Target="../media/image175.JPG"/><Relationship Id="rId14" Type="http://schemas.openxmlformats.org/officeDocument/2006/relationships/image" Target="../media/image180.jpeg"/></Relationships>
</file>

<file path=ppt/slides/_rels/slide31.xml.rels><?xml version="1.0" encoding="UTF-8" standalone="yes"?>
<Relationships xmlns="http://schemas.openxmlformats.org/package/2006/relationships"><Relationship Id="rId3" Type="http://schemas.openxmlformats.org/officeDocument/2006/relationships/image" Target="../media/image185.jpeg"/><Relationship Id="rId7" Type="http://schemas.openxmlformats.org/officeDocument/2006/relationships/image" Target="../media/image189.JPG"/><Relationship Id="rId2" Type="http://schemas.openxmlformats.org/officeDocument/2006/relationships/image" Target="../media/image184.jpeg"/><Relationship Id="rId1" Type="http://schemas.openxmlformats.org/officeDocument/2006/relationships/slideLayout" Target="../slideLayouts/slideLayout7.xml"/><Relationship Id="rId6" Type="http://schemas.openxmlformats.org/officeDocument/2006/relationships/image" Target="../media/image188.jpeg"/><Relationship Id="rId5" Type="http://schemas.openxmlformats.org/officeDocument/2006/relationships/image" Target="../media/image187.jpeg"/><Relationship Id="rId4" Type="http://schemas.openxmlformats.org/officeDocument/2006/relationships/image" Target="../media/image186.jpeg"/></Relationships>
</file>

<file path=ppt/slides/_rels/slide32.xml.rels><?xml version="1.0" encoding="UTF-8" standalone="yes"?>
<Relationships xmlns="http://schemas.openxmlformats.org/package/2006/relationships"><Relationship Id="rId8" Type="http://schemas.openxmlformats.org/officeDocument/2006/relationships/image" Target="../media/image196.JPG"/><Relationship Id="rId13" Type="http://schemas.openxmlformats.org/officeDocument/2006/relationships/image" Target="../media/image201.jpeg"/><Relationship Id="rId18" Type="http://schemas.openxmlformats.org/officeDocument/2006/relationships/image" Target="../media/image206.jpeg"/><Relationship Id="rId3" Type="http://schemas.openxmlformats.org/officeDocument/2006/relationships/image" Target="../media/image191.JPG"/><Relationship Id="rId7" Type="http://schemas.openxmlformats.org/officeDocument/2006/relationships/image" Target="../media/image195.jpeg"/><Relationship Id="rId12" Type="http://schemas.openxmlformats.org/officeDocument/2006/relationships/image" Target="../media/image200.jpeg"/><Relationship Id="rId17" Type="http://schemas.openxmlformats.org/officeDocument/2006/relationships/image" Target="../media/image205.JPG"/><Relationship Id="rId2" Type="http://schemas.openxmlformats.org/officeDocument/2006/relationships/image" Target="../media/image190.JPG"/><Relationship Id="rId16" Type="http://schemas.openxmlformats.org/officeDocument/2006/relationships/image" Target="../media/image204.jpeg"/><Relationship Id="rId1" Type="http://schemas.openxmlformats.org/officeDocument/2006/relationships/slideLayout" Target="../slideLayouts/slideLayout7.xml"/><Relationship Id="rId6" Type="http://schemas.openxmlformats.org/officeDocument/2006/relationships/image" Target="../media/image194.JPG"/><Relationship Id="rId11" Type="http://schemas.openxmlformats.org/officeDocument/2006/relationships/image" Target="../media/image199.jpeg"/><Relationship Id="rId5" Type="http://schemas.openxmlformats.org/officeDocument/2006/relationships/image" Target="../media/image193.jpeg"/><Relationship Id="rId15" Type="http://schemas.openxmlformats.org/officeDocument/2006/relationships/image" Target="../media/image203.jpeg"/><Relationship Id="rId10" Type="http://schemas.openxmlformats.org/officeDocument/2006/relationships/image" Target="../media/image198.jpeg"/><Relationship Id="rId4" Type="http://schemas.openxmlformats.org/officeDocument/2006/relationships/image" Target="../media/image192.jpeg"/><Relationship Id="rId9" Type="http://schemas.openxmlformats.org/officeDocument/2006/relationships/image" Target="../media/image197.JPG"/><Relationship Id="rId14" Type="http://schemas.openxmlformats.org/officeDocument/2006/relationships/image" Target="../media/image202.jpeg"/></Relationships>
</file>

<file path=ppt/slides/_rels/slide33.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3.png"/><Relationship Id="rId7" Type="http://schemas.openxmlformats.org/officeDocument/2006/relationships/image" Target="../media/image25.jpe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6.jpeg"/><Relationship Id="rId11" Type="http://schemas.openxmlformats.org/officeDocument/2006/relationships/image" Target="../media/image103.jpg"/><Relationship Id="rId5" Type="http://schemas.openxmlformats.org/officeDocument/2006/relationships/image" Target="../media/image27.jpeg"/><Relationship Id="rId10" Type="http://schemas.openxmlformats.org/officeDocument/2006/relationships/image" Target="../media/image146.jpg"/><Relationship Id="rId4" Type="http://schemas.openxmlformats.org/officeDocument/2006/relationships/image" Target="../media/image24.jpeg"/><Relationship Id="rId9" Type="http://schemas.openxmlformats.org/officeDocument/2006/relationships/image" Target="../media/image22.jpeg"/></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jpeg"/><Relationship Id="rId3" Type="http://schemas.openxmlformats.org/officeDocument/2006/relationships/image" Target="../media/image3.jpeg"/><Relationship Id="rId21" Type="http://schemas.openxmlformats.org/officeDocument/2006/relationships/image" Target="../media/image21.jpeg"/><Relationship Id="rId7" Type="http://schemas.openxmlformats.org/officeDocument/2006/relationships/image" Target="../media/image7.jpe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jpeg"/><Relationship Id="rId2" Type="http://schemas.openxmlformats.org/officeDocument/2006/relationships/image" Target="../media/image2.jpeg"/><Relationship Id="rId16" Type="http://schemas.openxmlformats.org/officeDocument/2006/relationships/image" Target="../media/image16.jpeg"/><Relationship Id="rId20" Type="http://schemas.openxmlformats.org/officeDocument/2006/relationships/image" Target="../media/image20.jpeg"/><Relationship Id="rId29"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5" Type="http://schemas.openxmlformats.org/officeDocument/2006/relationships/image" Target="../media/image5.jpeg"/><Relationship Id="rId15" Type="http://schemas.openxmlformats.org/officeDocument/2006/relationships/image" Target="../media/image15.jpeg"/><Relationship Id="rId23" Type="http://schemas.openxmlformats.org/officeDocument/2006/relationships/image" Target="../media/image23.png"/><Relationship Id="rId28" Type="http://schemas.openxmlformats.org/officeDocument/2006/relationships/image" Target="../media/image28.jpeg"/><Relationship Id="rId10" Type="http://schemas.openxmlformats.org/officeDocument/2006/relationships/image" Target="../media/image10.jpeg"/><Relationship Id="rId19" Type="http://schemas.openxmlformats.org/officeDocument/2006/relationships/image" Target="../media/image19.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4.jpeg"/><Relationship Id="rId7"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29.JPG"/><Relationship Id="rId4" Type="http://schemas.openxmlformats.org/officeDocument/2006/relationships/image" Target="../media/image8.jpeg"/><Relationship Id="rId9" Type="http://schemas.openxmlformats.org/officeDocument/2006/relationships/image" Target="../media/image24.jpeg"/></Relationships>
</file>

<file path=ppt/slides/_rels/slide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JPG"/><Relationship Id="rId3" Type="http://schemas.openxmlformats.org/officeDocument/2006/relationships/image" Target="../media/image31.png"/><Relationship Id="rId7" Type="http://schemas.openxmlformats.org/officeDocument/2006/relationships/image" Target="../media/image35.jpg"/><Relationship Id="rId12" Type="http://schemas.openxmlformats.org/officeDocument/2006/relationships/image" Target="../media/image40.JP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jpeg"/><Relationship Id="rId11" Type="http://schemas.openxmlformats.org/officeDocument/2006/relationships/image" Target="../media/image39.JPG"/><Relationship Id="rId5" Type="http://schemas.openxmlformats.org/officeDocument/2006/relationships/image" Target="../media/image33.jpeg"/><Relationship Id="rId10" Type="http://schemas.openxmlformats.org/officeDocument/2006/relationships/image" Target="../media/image38.JPG"/><Relationship Id="rId4" Type="http://schemas.openxmlformats.org/officeDocument/2006/relationships/image" Target="../media/image32.jpg"/><Relationship Id="rId9" Type="http://schemas.openxmlformats.org/officeDocument/2006/relationships/image" Target="../media/image37.JPG"/><Relationship Id="rId14" Type="http://schemas.openxmlformats.org/officeDocument/2006/relationships/image" Target="../media/image42.jpe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Project 2020 Graphics</a:t>
            </a:r>
          </a:p>
        </p:txBody>
      </p:sp>
      <p:sp>
        <p:nvSpPr>
          <p:cNvPr id="3" name="Subtitle 2"/>
          <p:cNvSpPr>
            <a:spLocks noGrp="1"/>
          </p:cNvSpPr>
          <p:nvPr>
            <p:ph type="subTitle" idx="1"/>
          </p:nvPr>
        </p:nvSpPr>
        <p:spPr/>
        <p:txBody>
          <a:bodyPr/>
          <a:lstStyle/>
          <a:p>
            <a:r>
              <a:rPr lang="en-US" dirty="0"/>
              <a:t>Posters can be easily modified before printing to hang in the building.</a:t>
            </a:r>
          </a:p>
          <a:p>
            <a:r>
              <a:rPr lang="en-US" dirty="0"/>
              <a:t>Custom posters are best print on a slightly thick gloss to maximize width.</a:t>
            </a:r>
          </a:p>
          <a:p>
            <a:r>
              <a:rPr lang="en-US" dirty="0"/>
              <a:t>Your preferred title, theme verse, or graphic style can be completed with quick modifications unless you want to create your own. </a:t>
            </a:r>
          </a:p>
          <a:p>
            <a:r>
              <a:rPr lang="en-US" dirty="0"/>
              <a:t>These can ONLY be for classroom use as they remain the property of their copyright owner.</a:t>
            </a:r>
          </a:p>
        </p:txBody>
      </p:sp>
    </p:spTree>
    <p:extLst>
      <p:ext uri="{BB962C8B-B14F-4D97-AF65-F5344CB8AC3E}">
        <p14:creationId xmlns:p14="http://schemas.microsoft.com/office/powerpoint/2010/main" val="2967527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p:txBody>
          <a:bodyPr/>
          <a:lstStyle/>
          <a:p>
            <a:endParaRPr lang="en-US"/>
          </a:p>
        </p:txBody>
      </p:sp>
      <p:sp>
        <p:nvSpPr>
          <p:cNvPr id="14338" name="Subtitle 2"/>
          <p:cNvSpPr>
            <a:spLocks noGrp="1"/>
          </p:cNvSpPr>
          <p:nvPr>
            <p:ph type="subTitle" idx="1"/>
          </p:nvPr>
        </p:nvSpPr>
        <p:spPr/>
        <p:txBody>
          <a:bodyPr/>
          <a:lstStyle/>
          <a:p>
            <a:endParaRPr lang="en-US"/>
          </a:p>
        </p:txBody>
      </p:sp>
      <p:sp>
        <p:nvSpPr>
          <p:cNvPr id="5" name="Rectangle 4">
            <a:extLst/>
          </p:cNvPr>
          <p:cNvSpPr/>
          <p:nvPr/>
        </p:nvSpPr>
        <p:spPr>
          <a:xfrm>
            <a:off x="0" y="0"/>
            <a:ext cx="12192000" cy="6858000"/>
          </a:xfrm>
          <a:prstGeom prst="rect">
            <a:avLst/>
          </a:prstGeom>
          <a:gradFill flip="none" rotWithShape="1">
            <a:gsLst>
              <a:gs pos="17000">
                <a:schemeClr val="tx1">
                  <a:lumMod val="95000"/>
                  <a:lumOff val="5000"/>
                </a:schemeClr>
              </a:gs>
              <a:gs pos="100000">
                <a:schemeClr val="accent3">
                  <a:lumMod val="89000"/>
                </a:schemeClr>
              </a:gs>
              <a:gs pos="94000">
                <a:schemeClr val="accent3">
                  <a:lumMod val="75000"/>
                </a:schemeClr>
              </a:gs>
              <a:gs pos="91000">
                <a:schemeClr val="accent3">
                  <a:lumMod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3">
            <a:extLst/>
          </p:cNvPr>
          <p:cNvSpPr/>
          <p:nvPr/>
        </p:nvSpPr>
        <p:spPr>
          <a:xfrm>
            <a:off x="1254285" y="3408363"/>
            <a:ext cx="9291326" cy="1631216"/>
          </a:xfrm>
          <a:prstGeom prst="rect">
            <a:avLst/>
          </a:prstGeom>
        </p:spPr>
        <p:txBody>
          <a:bodyPr wrap="none">
            <a:spAutoFit/>
          </a:bodyPr>
          <a:lstStyle/>
          <a:p>
            <a:pPr algn="ctr" fontAlgn="auto">
              <a:spcBef>
                <a:spcPts val="0"/>
              </a:spcBef>
              <a:spcAft>
                <a:spcPts val="0"/>
              </a:spcAft>
              <a:defRPr/>
            </a:pPr>
            <a:r>
              <a:rPr lang="en-US" sz="8000" dirty="0">
                <a:solidFill>
                  <a:schemeClr val="bg1">
                    <a:lumMod val="50000"/>
                  </a:schemeClr>
                </a:solidFill>
                <a:latin typeface="Impact" panose="020B0806030902050204" pitchFamily="34" charset="0"/>
                <a:cs typeface="+mn-cs"/>
              </a:rPr>
              <a:t>Enlightening The Eyes</a:t>
            </a:r>
          </a:p>
          <a:p>
            <a:pPr algn="ctr" fontAlgn="auto">
              <a:spcBef>
                <a:spcPts val="0"/>
              </a:spcBef>
              <a:spcAft>
                <a:spcPts val="0"/>
              </a:spcAft>
              <a:defRPr/>
            </a:pPr>
            <a:r>
              <a:rPr lang="en-US" sz="2000" dirty="0">
                <a:solidFill>
                  <a:schemeClr val="bg1">
                    <a:lumMod val="50000"/>
                  </a:schemeClr>
                </a:solidFill>
                <a:latin typeface="Impact" panose="020B0806030902050204" pitchFamily="34" charset="0"/>
                <a:cs typeface="+mn-cs"/>
              </a:rPr>
              <a:t>Psalms 19:8</a:t>
            </a:r>
          </a:p>
        </p:txBody>
      </p:sp>
      <p:sp>
        <p:nvSpPr>
          <p:cNvPr id="14341" name="TextBox 6"/>
          <p:cNvSpPr txBox="1">
            <a:spLocks noChangeArrowheads="1"/>
          </p:cNvSpPr>
          <p:nvPr/>
        </p:nvSpPr>
        <p:spPr bwMode="auto">
          <a:xfrm>
            <a:off x="84138" y="5867400"/>
            <a:ext cx="12004675" cy="706438"/>
          </a:xfrm>
          <a:prstGeom prst="rect">
            <a:avLst/>
          </a:prstGeom>
          <a:noFill/>
          <a:ln w="9525">
            <a:noFill/>
            <a:miter lim="800000"/>
            <a:headEnd/>
            <a:tailEnd/>
          </a:ln>
        </p:spPr>
        <p:txBody>
          <a:bodyPr wrap="none">
            <a:spAutoFit/>
          </a:bodyPr>
          <a:lstStyle/>
          <a:p>
            <a:pPr algn="ctr"/>
            <a:r>
              <a:rPr lang="en-US" sz="2000" dirty="0">
                <a:solidFill>
                  <a:schemeClr val="bg1"/>
                </a:solidFill>
                <a:latin typeface="Calibri" pitchFamily="34" charset="0"/>
              </a:rPr>
              <a:t>Acts 26:18 To open their eyes, and to turn them from darkness to light, and from the power of Satan unto God, </a:t>
            </a:r>
          </a:p>
          <a:p>
            <a:pPr algn="ctr"/>
            <a:r>
              <a:rPr lang="en-US" sz="2000" dirty="0">
                <a:solidFill>
                  <a:schemeClr val="bg1"/>
                </a:solidFill>
                <a:latin typeface="Calibri" pitchFamily="34" charset="0"/>
              </a:rPr>
              <a:t>that they may receive forgiveness of sins, and inheritance among them which are sanctified by faith that is in me. </a:t>
            </a:r>
          </a:p>
        </p:txBody>
      </p:sp>
      <p:pic>
        <p:nvPicPr>
          <p:cNvPr id="14342" name="Picture 2" descr="1378233381[1]"/>
          <p:cNvPicPr>
            <a:picLocks noChangeAspect="1" noChangeArrowheads="1"/>
          </p:cNvPicPr>
          <p:nvPr/>
        </p:nvPicPr>
        <p:blipFill>
          <a:blip r:embed="rId2"/>
          <a:srcRect/>
          <a:stretch>
            <a:fillRect/>
          </a:stretch>
        </p:blipFill>
        <p:spPr bwMode="auto">
          <a:xfrm>
            <a:off x="231775" y="665163"/>
            <a:ext cx="3292475" cy="1927225"/>
          </a:xfrm>
          <a:prstGeom prst="rect">
            <a:avLst/>
          </a:prstGeom>
          <a:noFill/>
          <a:ln w="9525">
            <a:noFill/>
            <a:miter lim="800000"/>
            <a:headEnd/>
            <a:tailEnd/>
          </a:ln>
        </p:spPr>
      </p:pic>
      <p:sp>
        <p:nvSpPr>
          <p:cNvPr id="14344" name="TextBox 18"/>
          <p:cNvSpPr txBox="1">
            <a:spLocks noChangeArrowheads="1"/>
          </p:cNvSpPr>
          <p:nvPr/>
        </p:nvSpPr>
        <p:spPr bwMode="auto">
          <a:xfrm>
            <a:off x="4117975" y="6508750"/>
            <a:ext cx="3937000" cy="368300"/>
          </a:xfrm>
          <a:prstGeom prst="rect">
            <a:avLst/>
          </a:prstGeom>
          <a:noFill/>
          <a:ln w="9525">
            <a:noFill/>
            <a:miter lim="800000"/>
            <a:headEnd/>
            <a:tailEnd/>
          </a:ln>
        </p:spPr>
        <p:txBody>
          <a:bodyPr wrap="none">
            <a:spAutoFit/>
          </a:bodyPr>
          <a:lstStyle/>
          <a:p>
            <a:r>
              <a:rPr lang="en-US" b="1">
                <a:latin typeface="Calibri" pitchFamily="34" charset="0"/>
              </a:rPr>
              <a:t>MARRTOWN ROAD CHURCH OF CHRIST</a:t>
            </a:r>
          </a:p>
        </p:txBody>
      </p:sp>
      <p:grpSp>
        <p:nvGrpSpPr>
          <p:cNvPr id="14355" name="Group 8"/>
          <p:cNvGrpSpPr>
            <a:grpSpLocks/>
          </p:cNvGrpSpPr>
          <p:nvPr/>
        </p:nvGrpSpPr>
        <p:grpSpPr bwMode="auto">
          <a:xfrm>
            <a:off x="8816975" y="-350838"/>
            <a:ext cx="3702050" cy="3830638"/>
            <a:chOff x="7894008" y="1959294"/>
            <a:chExt cx="3702996" cy="3831078"/>
          </a:xfrm>
        </p:grpSpPr>
        <p:grpSp>
          <p:nvGrpSpPr>
            <p:cNvPr id="14356" name="Group 9"/>
            <p:cNvGrpSpPr>
              <a:grpSpLocks/>
            </p:cNvGrpSpPr>
            <p:nvPr/>
          </p:nvGrpSpPr>
          <p:grpSpPr bwMode="auto">
            <a:xfrm>
              <a:off x="7894008" y="2506325"/>
              <a:ext cx="3702996" cy="3284047"/>
              <a:chOff x="7996756" y="617099"/>
              <a:chExt cx="3702996" cy="3284047"/>
            </a:xfrm>
          </p:grpSpPr>
          <p:grpSp>
            <p:nvGrpSpPr>
              <p:cNvPr id="14357" name="Group 11"/>
              <p:cNvGrpSpPr>
                <a:grpSpLocks/>
              </p:cNvGrpSpPr>
              <p:nvPr/>
            </p:nvGrpSpPr>
            <p:grpSpPr bwMode="auto">
              <a:xfrm>
                <a:off x="7996756" y="617099"/>
                <a:ext cx="3702996" cy="3284047"/>
                <a:chOff x="4310743" y="2118464"/>
                <a:chExt cx="3702996" cy="3284047"/>
              </a:xfrm>
            </p:grpSpPr>
            <p:sp>
              <p:nvSpPr>
                <p:cNvPr id="14" name="Freeform: Shape 13">
                  <a:extLst/>
                </p:cNvPr>
                <p:cNvSpPr/>
                <p:nvPr/>
              </p:nvSpPr>
              <p:spPr>
                <a:xfrm>
                  <a:off x="4594979" y="2119184"/>
                  <a:ext cx="2951916" cy="1282847"/>
                </a:xfrm>
                <a:custGeom>
                  <a:avLst/>
                  <a:gdLst>
                    <a:gd name="connsiteX0" fmla="*/ 0 w 2952925"/>
                    <a:gd name="connsiteY0" fmla="*/ 562062 h 1283515"/>
                    <a:gd name="connsiteX1" fmla="*/ 1476463 w 2952925"/>
                    <a:gd name="connsiteY1" fmla="*/ 0 h 1283515"/>
                    <a:gd name="connsiteX2" fmla="*/ 2952925 w 2952925"/>
                    <a:gd name="connsiteY2" fmla="*/ 570451 h 1283515"/>
                    <a:gd name="connsiteX3" fmla="*/ 1493241 w 2952925"/>
                    <a:gd name="connsiteY3" fmla="*/ 1283515 h 1283515"/>
                    <a:gd name="connsiteX4" fmla="*/ 0 w 2952925"/>
                    <a:gd name="connsiteY4" fmla="*/ 562062 h 128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925" h="1283515">
                      <a:moveTo>
                        <a:pt x="0" y="562062"/>
                      </a:moveTo>
                      <a:lnTo>
                        <a:pt x="1476463" y="0"/>
                      </a:lnTo>
                      <a:lnTo>
                        <a:pt x="2952925" y="570451"/>
                      </a:lnTo>
                      <a:lnTo>
                        <a:pt x="1493241" y="1283515"/>
                      </a:lnTo>
                      <a:lnTo>
                        <a:pt x="0" y="562062"/>
                      </a:lnTo>
                      <a:close/>
                    </a:path>
                  </a:pathLst>
                </a:custGeom>
                <a:gradFill>
                  <a:gsLst>
                    <a:gs pos="14000">
                      <a:schemeClr val="tx1">
                        <a:lumMod val="85000"/>
                        <a:lumOff val="15000"/>
                      </a:schemeClr>
                    </a:gs>
                    <a:gs pos="100000">
                      <a:schemeClr val="accent3">
                        <a:lumMod val="45000"/>
                        <a:lumOff val="55000"/>
                      </a:schemeClr>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Freeform: Shape 14">
                  <a:extLst/>
                </p:cNvPr>
                <p:cNvSpPr/>
                <p:nvPr/>
              </p:nvSpPr>
              <p:spPr>
                <a:xfrm>
                  <a:off x="4594979" y="2684399"/>
                  <a:ext cx="1510098" cy="2710174"/>
                </a:xfrm>
                <a:custGeom>
                  <a:avLst/>
                  <a:gdLst>
                    <a:gd name="connsiteX0" fmla="*/ 0 w 1510018"/>
                    <a:gd name="connsiteY0" fmla="*/ 0 h 2709644"/>
                    <a:gd name="connsiteX1" fmla="*/ 8389 w 1510018"/>
                    <a:gd name="connsiteY1" fmla="*/ 1929468 h 2709644"/>
                    <a:gd name="connsiteX2" fmla="*/ 1484852 w 1510018"/>
                    <a:gd name="connsiteY2" fmla="*/ 2709644 h 2709644"/>
                    <a:gd name="connsiteX3" fmla="*/ 1510018 w 1510018"/>
                    <a:gd name="connsiteY3" fmla="*/ 721453 h 2709644"/>
                    <a:gd name="connsiteX4" fmla="*/ 0 w 1510018"/>
                    <a:gd name="connsiteY4" fmla="*/ 0 h 270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18" h="2709644">
                      <a:moveTo>
                        <a:pt x="0" y="0"/>
                      </a:moveTo>
                      <a:cubicBezTo>
                        <a:pt x="2796" y="643156"/>
                        <a:pt x="5593" y="1286312"/>
                        <a:pt x="8389" y="1929468"/>
                      </a:cubicBezTo>
                      <a:lnTo>
                        <a:pt x="1484852" y="2709644"/>
                      </a:lnTo>
                      <a:lnTo>
                        <a:pt x="1510018" y="721453"/>
                      </a:lnTo>
                      <a:lnTo>
                        <a:pt x="0" y="0"/>
                      </a:lnTo>
                      <a:close/>
                    </a:path>
                  </a:pathLst>
                </a:custGeom>
                <a:gradFill flip="none" rotWithShape="1">
                  <a:gsLst>
                    <a:gs pos="4000">
                      <a:schemeClr val="tx1">
                        <a:lumMod val="85000"/>
                        <a:lumOff val="15000"/>
                      </a:schemeClr>
                    </a:gs>
                    <a:gs pos="100000">
                      <a:schemeClr val="accent3">
                        <a:lumMod val="45000"/>
                        <a:lumOff val="55000"/>
                      </a:schemeClr>
                    </a:gs>
                  </a:gsLst>
                  <a:lin ang="0" scaled="0"/>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 name="Freeform: Shape 15">
                  <a:extLst/>
                </p:cNvPr>
                <p:cNvSpPr/>
                <p:nvPr/>
              </p:nvSpPr>
              <p:spPr>
                <a:xfrm>
                  <a:off x="6078083" y="2684399"/>
                  <a:ext cx="1451346" cy="2718112"/>
                </a:xfrm>
                <a:custGeom>
                  <a:avLst/>
                  <a:gdLst>
                    <a:gd name="connsiteX0" fmla="*/ 16778 w 1451296"/>
                    <a:gd name="connsiteY0" fmla="*/ 704675 h 2718033"/>
                    <a:gd name="connsiteX1" fmla="*/ 1451296 w 1451296"/>
                    <a:gd name="connsiteY1" fmla="*/ 0 h 2718033"/>
                    <a:gd name="connsiteX2" fmla="*/ 1451296 w 1451296"/>
                    <a:gd name="connsiteY2" fmla="*/ 1929468 h 2718033"/>
                    <a:gd name="connsiteX3" fmla="*/ 0 w 1451296"/>
                    <a:gd name="connsiteY3" fmla="*/ 2718033 h 2718033"/>
                    <a:gd name="connsiteX4" fmla="*/ 16778 w 1451296"/>
                    <a:gd name="connsiteY4" fmla="*/ 704675 h 271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296" h="2718033">
                      <a:moveTo>
                        <a:pt x="16778" y="704675"/>
                      </a:moveTo>
                      <a:lnTo>
                        <a:pt x="1451296" y="0"/>
                      </a:lnTo>
                      <a:lnTo>
                        <a:pt x="1451296" y="1929468"/>
                      </a:lnTo>
                      <a:lnTo>
                        <a:pt x="0" y="2718033"/>
                      </a:lnTo>
                      <a:lnTo>
                        <a:pt x="16778" y="704675"/>
                      </a:lnTo>
                      <a:close/>
                    </a:path>
                  </a:pathLst>
                </a:custGeom>
                <a:gradFill>
                  <a:gsLst>
                    <a:gs pos="14000">
                      <a:schemeClr val="tx1">
                        <a:lumMod val="85000"/>
                        <a:lumOff val="15000"/>
                      </a:schemeClr>
                    </a:gs>
                    <a:gs pos="100000">
                      <a:schemeClr val="accent3">
                        <a:lumMod val="45000"/>
                        <a:lumOff val="55000"/>
                      </a:schemeClr>
                    </a:gs>
                  </a:gsLst>
                  <a:lin ang="108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7" name="Rectangle 16">
                  <a:extLst/>
                </p:cNvPr>
                <p:cNvSpPr/>
                <p:nvPr/>
              </p:nvSpPr>
              <p:spPr>
                <a:xfrm>
                  <a:off x="4310743" y="3116425"/>
                  <a:ext cx="2032133" cy="1938992"/>
                </a:xfrm>
                <a:prstGeom prst="rect">
                  <a:avLst/>
                </a:prstGeom>
                <a:noFill/>
                <a:scene3d>
                  <a:camera prst="isometricLeftDown"/>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20</a:t>
                  </a:r>
                </a:p>
              </p:txBody>
            </p:sp>
            <p:sp>
              <p:nvSpPr>
                <p:cNvPr id="18" name="Rectangle 17">
                  <a:extLst/>
                </p:cNvPr>
                <p:cNvSpPr/>
                <p:nvPr/>
              </p:nvSpPr>
              <p:spPr>
                <a:xfrm>
                  <a:off x="5619284" y="2929247"/>
                  <a:ext cx="2394455" cy="1985159"/>
                </a:xfrm>
                <a:prstGeom prst="rect">
                  <a:avLst/>
                </a:prstGeom>
                <a:noFill/>
                <a:scene3d>
                  <a:camera prst="isometricRightUp"/>
                  <a:lightRig rig="threePt" dir="t"/>
                </a:scene3d>
              </p:spPr>
              <p:txBody>
                <a:bodyPr>
                  <a:spAutoFit/>
                </a:bodyPr>
                <a:lstStyle/>
                <a:p>
                  <a:pPr algn="ctr" fontAlgn="auto">
                    <a:spcBef>
                      <a:spcPts val="0"/>
                    </a:spcBef>
                    <a:spcAft>
                      <a:spcPts val="0"/>
                    </a:spcAft>
                    <a:defRPr/>
                  </a:pPr>
                  <a:r>
                    <a:rPr lang="en-US" sz="41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Walk by Faith, not by Sight</a:t>
                  </a:r>
                </a:p>
              </p:txBody>
            </p:sp>
          </p:grpSp>
          <p:pic>
            <p:nvPicPr>
              <p:cNvPr id="13" name="Picture 2" descr="1378233381[1]">
                <a:extLst/>
              </p:cNvPr>
              <p:cNvPicPr>
                <a:picLocks noChangeAspect="1" noChangeArrowheads="1"/>
              </p:cNvPicPr>
              <p:nvPr/>
            </p:nvPicPr>
            <p:blipFill>
              <a:blip r:embed="rId2">
                <a:duotone>
                  <a:schemeClr val="bg2">
                    <a:shade val="45000"/>
                    <a:satMod val="135000"/>
                  </a:schemeClr>
                  <a:prstClr val="white"/>
                </a:duotone>
                <a:extLst/>
              </a:blip>
              <a:srcRect/>
              <a:stretch>
                <a:fillRect/>
              </a:stretch>
            </p:blipFill>
            <p:spPr bwMode="auto">
              <a:xfrm rot="1998663">
                <a:off x="9883150" y="873580"/>
                <a:ext cx="552496" cy="888514"/>
              </a:xfrm>
              <a:prstGeom prst="rect">
                <a:avLst/>
              </a:prstGeom>
              <a:noFill/>
              <a:ln>
                <a:noFill/>
              </a:ln>
              <a:scene3d>
                <a:camera prst="orthographicFront">
                  <a:rot lat="19200000" lon="3600000" rev="18600000"/>
                </a:camera>
                <a:lightRig rig="threePt" dir="t"/>
              </a:scene3d>
              <a:extLst/>
            </p:spPr>
          </p:pic>
        </p:grpSp>
        <p:sp>
          <p:nvSpPr>
            <p:cNvPr id="11" name="Rectangle 10">
              <a:extLst/>
            </p:cNvPr>
            <p:cNvSpPr/>
            <p:nvPr/>
          </p:nvSpPr>
          <p:spPr>
            <a:xfrm rot="896793">
              <a:off x="8323878" y="1959294"/>
              <a:ext cx="2212300" cy="1938992"/>
            </a:xfrm>
            <a:prstGeom prst="rect">
              <a:avLst/>
            </a:prstGeom>
            <a:noFill/>
            <a:scene3d>
              <a:camera prst="isometricOffAxis2Top"/>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 </a:t>
              </a:r>
            </a:p>
          </p:txBody>
        </p:sp>
      </p:grpSp>
    </p:spTree>
    <p:extLst>
      <p:ext uri="{BB962C8B-B14F-4D97-AF65-F5344CB8AC3E}">
        <p14:creationId xmlns:p14="http://schemas.microsoft.com/office/powerpoint/2010/main" val="421806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p:txBody>
          <a:bodyPr/>
          <a:lstStyle/>
          <a:p>
            <a:endParaRPr lang="en-US"/>
          </a:p>
        </p:txBody>
      </p:sp>
      <p:sp>
        <p:nvSpPr>
          <p:cNvPr id="14338" name="Subtitle 2"/>
          <p:cNvSpPr>
            <a:spLocks noGrp="1"/>
          </p:cNvSpPr>
          <p:nvPr>
            <p:ph type="subTitle" idx="1"/>
          </p:nvPr>
        </p:nvSpPr>
        <p:spPr/>
        <p:txBody>
          <a:bodyPr/>
          <a:lstStyle/>
          <a:p>
            <a:endParaRPr lang="en-US"/>
          </a:p>
        </p:txBody>
      </p:sp>
      <p:sp>
        <p:nvSpPr>
          <p:cNvPr id="5" name="Rectangle 4">
            <a:extLst/>
          </p:cNvPr>
          <p:cNvSpPr/>
          <p:nvPr/>
        </p:nvSpPr>
        <p:spPr>
          <a:xfrm>
            <a:off x="0" y="0"/>
            <a:ext cx="12192000" cy="6858000"/>
          </a:xfrm>
          <a:prstGeom prst="rect">
            <a:avLst/>
          </a:prstGeom>
          <a:gradFill flip="none" rotWithShape="1">
            <a:gsLst>
              <a:gs pos="17000">
                <a:schemeClr val="tx1">
                  <a:lumMod val="95000"/>
                  <a:lumOff val="5000"/>
                </a:schemeClr>
              </a:gs>
              <a:gs pos="100000">
                <a:schemeClr val="accent3">
                  <a:lumMod val="89000"/>
                </a:schemeClr>
              </a:gs>
              <a:gs pos="94000">
                <a:schemeClr val="accent3">
                  <a:lumMod val="75000"/>
                </a:schemeClr>
              </a:gs>
              <a:gs pos="91000">
                <a:schemeClr val="accent3">
                  <a:lumMod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3">
            <a:extLst/>
          </p:cNvPr>
          <p:cNvSpPr/>
          <p:nvPr/>
        </p:nvSpPr>
        <p:spPr>
          <a:xfrm>
            <a:off x="1062038" y="3408363"/>
            <a:ext cx="9675812" cy="1322387"/>
          </a:xfrm>
          <a:prstGeom prst="rect">
            <a:avLst/>
          </a:prstGeom>
        </p:spPr>
        <p:txBody>
          <a:bodyPr wrap="none">
            <a:spAutoFit/>
          </a:bodyPr>
          <a:lstStyle/>
          <a:p>
            <a:pPr algn="ctr" fontAlgn="auto">
              <a:spcBef>
                <a:spcPts val="0"/>
              </a:spcBef>
              <a:spcAft>
                <a:spcPts val="0"/>
              </a:spcAft>
              <a:defRPr/>
            </a:pPr>
            <a:r>
              <a:rPr lang="en-US" sz="8000" dirty="0">
                <a:solidFill>
                  <a:schemeClr val="bg1">
                    <a:lumMod val="50000"/>
                  </a:schemeClr>
                </a:solidFill>
                <a:latin typeface="Impact" panose="020B0806030902050204" pitchFamily="34" charset="0"/>
                <a:cs typeface="+mn-cs"/>
              </a:rPr>
              <a:t>From Darkness to Light</a:t>
            </a:r>
          </a:p>
        </p:txBody>
      </p:sp>
      <p:sp>
        <p:nvSpPr>
          <p:cNvPr id="14341" name="TextBox 6"/>
          <p:cNvSpPr txBox="1">
            <a:spLocks noChangeArrowheads="1"/>
          </p:cNvSpPr>
          <p:nvPr/>
        </p:nvSpPr>
        <p:spPr bwMode="auto">
          <a:xfrm>
            <a:off x="84138" y="5867400"/>
            <a:ext cx="12004675" cy="706438"/>
          </a:xfrm>
          <a:prstGeom prst="rect">
            <a:avLst/>
          </a:prstGeom>
          <a:noFill/>
          <a:ln w="9525">
            <a:noFill/>
            <a:miter lim="800000"/>
            <a:headEnd/>
            <a:tailEnd/>
          </a:ln>
        </p:spPr>
        <p:txBody>
          <a:bodyPr wrap="none">
            <a:spAutoFit/>
          </a:bodyPr>
          <a:lstStyle/>
          <a:p>
            <a:pPr algn="ctr"/>
            <a:r>
              <a:rPr lang="en-US" sz="2000">
                <a:solidFill>
                  <a:schemeClr val="bg1"/>
                </a:solidFill>
                <a:latin typeface="Calibri" pitchFamily="34" charset="0"/>
              </a:rPr>
              <a:t>Acts 26:18 To open their eyes, and to turn them from darkness to light, and from the power of Satan unto God, </a:t>
            </a:r>
          </a:p>
          <a:p>
            <a:pPr algn="ctr"/>
            <a:r>
              <a:rPr lang="en-US" sz="2000">
                <a:solidFill>
                  <a:schemeClr val="bg1"/>
                </a:solidFill>
                <a:latin typeface="Calibri" pitchFamily="34" charset="0"/>
              </a:rPr>
              <a:t>that they may receive forgiveness of sins, and inheritance among them which are sanctified by faith that is in me. </a:t>
            </a:r>
          </a:p>
        </p:txBody>
      </p:sp>
      <p:pic>
        <p:nvPicPr>
          <p:cNvPr id="14342" name="Picture 2" descr="1378233381[1]"/>
          <p:cNvPicPr>
            <a:picLocks noChangeAspect="1" noChangeArrowheads="1"/>
          </p:cNvPicPr>
          <p:nvPr/>
        </p:nvPicPr>
        <p:blipFill>
          <a:blip r:embed="rId2"/>
          <a:srcRect/>
          <a:stretch>
            <a:fillRect/>
          </a:stretch>
        </p:blipFill>
        <p:spPr bwMode="auto">
          <a:xfrm>
            <a:off x="231775" y="665163"/>
            <a:ext cx="3292475" cy="1927225"/>
          </a:xfrm>
          <a:prstGeom prst="rect">
            <a:avLst/>
          </a:prstGeom>
          <a:noFill/>
          <a:ln w="9525">
            <a:noFill/>
            <a:miter lim="800000"/>
            <a:headEnd/>
            <a:tailEnd/>
          </a:ln>
        </p:spPr>
      </p:pic>
      <p:sp>
        <p:nvSpPr>
          <p:cNvPr id="14344" name="TextBox 18"/>
          <p:cNvSpPr txBox="1">
            <a:spLocks noChangeArrowheads="1"/>
          </p:cNvSpPr>
          <p:nvPr/>
        </p:nvSpPr>
        <p:spPr bwMode="auto">
          <a:xfrm>
            <a:off x="4117975" y="6508750"/>
            <a:ext cx="3937000" cy="368300"/>
          </a:xfrm>
          <a:prstGeom prst="rect">
            <a:avLst/>
          </a:prstGeom>
          <a:noFill/>
          <a:ln w="9525">
            <a:noFill/>
            <a:miter lim="800000"/>
            <a:headEnd/>
            <a:tailEnd/>
          </a:ln>
        </p:spPr>
        <p:txBody>
          <a:bodyPr wrap="none">
            <a:spAutoFit/>
          </a:bodyPr>
          <a:lstStyle/>
          <a:p>
            <a:r>
              <a:rPr lang="en-US" b="1">
                <a:latin typeface="Calibri" pitchFamily="34" charset="0"/>
              </a:rPr>
              <a:t>MARRTOWN ROAD CHURCH OF CHRIST</a:t>
            </a:r>
          </a:p>
        </p:txBody>
      </p:sp>
      <p:grpSp>
        <p:nvGrpSpPr>
          <p:cNvPr id="14355" name="Group 8"/>
          <p:cNvGrpSpPr>
            <a:grpSpLocks/>
          </p:cNvGrpSpPr>
          <p:nvPr/>
        </p:nvGrpSpPr>
        <p:grpSpPr bwMode="auto">
          <a:xfrm>
            <a:off x="8816975" y="-350838"/>
            <a:ext cx="3702050" cy="3830638"/>
            <a:chOff x="7894008" y="1959294"/>
            <a:chExt cx="3702996" cy="3831078"/>
          </a:xfrm>
        </p:grpSpPr>
        <p:grpSp>
          <p:nvGrpSpPr>
            <p:cNvPr id="14356" name="Group 9"/>
            <p:cNvGrpSpPr>
              <a:grpSpLocks/>
            </p:cNvGrpSpPr>
            <p:nvPr/>
          </p:nvGrpSpPr>
          <p:grpSpPr bwMode="auto">
            <a:xfrm>
              <a:off x="7894008" y="2506325"/>
              <a:ext cx="3702996" cy="3284047"/>
              <a:chOff x="7996756" y="617099"/>
              <a:chExt cx="3702996" cy="3284047"/>
            </a:xfrm>
          </p:grpSpPr>
          <p:grpSp>
            <p:nvGrpSpPr>
              <p:cNvPr id="14357" name="Group 11"/>
              <p:cNvGrpSpPr>
                <a:grpSpLocks/>
              </p:cNvGrpSpPr>
              <p:nvPr/>
            </p:nvGrpSpPr>
            <p:grpSpPr bwMode="auto">
              <a:xfrm>
                <a:off x="7996756" y="617099"/>
                <a:ext cx="3702996" cy="3284047"/>
                <a:chOff x="4310743" y="2118464"/>
                <a:chExt cx="3702996" cy="3284047"/>
              </a:xfrm>
            </p:grpSpPr>
            <p:sp>
              <p:nvSpPr>
                <p:cNvPr id="14" name="Freeform: Shape 13">
                  <a:extLst/>
                </p:cNvPr>
                <p:cNvSpPr/>
                <p:nvPr/>
              </p:nvSpPr>
              <p:spPr>
                <a:xfrm>
                  <a:off x="4594979" y="2119184"/>
                  <a:ext cx="2951916" cy="1282847"/>
                </a:xfrm>
                <a:custGeom>
                  <a:avLst/>
                  <a:gdLst>
                    <a:gd name="connsiteX0" fmla="*/ 0 w 2952925"/>
                    <a:gd name="connsiteY0" fmla="*/ 562062 h 1283515"/>
                    <a:gd name="connsiteX1" fmla="*/ 1476463 w 2952925"/>
                    <a:gd name="connsiteY1" fmla="*/ 0 h 1283515"/>
                    <a:gd name="connsiteX2" fmla="*/ 2952925 w 2952925"/>
                    <a:gd name="connsiteY2" fmla="*/ 570451 h 1283515"/>
                    <a:gd name="connsiteX3" fmla="*/ 1493241 w 2952925"/>
                    <a:gd name="connsiteY3" fmla="*/ 1283515 h 1283515"/>
                    <a:gd name="connsiteX4" fmla="*/ 0 w 2952925"/>
                    <a:gd name="connsiteY4" fmla="*/ 562062 h 128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925" h="1283515">
                      <a:moveTo>
                        <a:pt x="0" y="562062"/>
                      </a:moveTo>
                      <a:lnTo>
                        <a:pt x="1476463" y="0"/>
                      </a:lnTo>
                      <a:lnTo>
                        <a:pt x="2952925" y="570451"/>
                      </a:lnTo>
                      <a:lnTo>
                        <a:pt x="1493241" y="1283515"/>
                      </a:lnTo>
                      <a:lnTo>
                        <a:pt x="0" y="562062"/>
                      </a:lnTo>
                      <a:close/>
                    </a:path>
                  </a:pathLst>
                </a:custGeom>
                <a:gradFill>
                  <a:gsLst>
                    <a:gs pos="14000">
                      <a:schemeClr val="tx1">
                        <a:lumMod val="85000"/>
                        <a:lumOff val="15000"/>
                      </a:schemeClr>
                    </a:gs>
                    <a:gs pos="100000">
                      <a:schemeClr val="accent3">
                        <a:lumMod val="45000"/>
                        <a:lumOff val="55000"/>
                      </a:schemeClr>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Freeform: Shape 14">
                  <a:extLst/>
                </p:cNvPr>
                <p:cNvSpPr/>
                <p:nvPr/>
              </p:nvSpPr>
              <p:spPr>
                <a:xfrm>
                  <a:off x="4594979" y="2684399"/>
                  <a:ext cx="1510098" cy="2710174"/>
                </a:xfrm>
                <a:custGeom>
                  <a:avLst/>
                  <a:gdLst>
                    <a:gd name="connsiteX0" fmla="*/ 0 w 1510018"/>
                    <a:gd name="connsiteY0" fmla="*/ 0 h 2709644"/>
                    <a:gd name="connsiteX1" fmla="*/ 8389 w 1510018"/>
                    <a:gd name="connsiteY1" fmla="*/ 1929468 h 2709644"/>
                    <a:gd name="connsiteX2" fmla="*/ 1484852 w 1510018"/>
                    <a:gd name="connsiteY2" fmla="*/ 2709644 h 2709644"/>
                    <a:gd name="connsiteX3" fmla="*/ 1510018 w 1510018"/>
                    <a:gd name="connsiteY3" fmla="*/ 721453 h 2709644"/>
                    <a:gd name="connsiteX4" fmla="*/ 0 w 1510018"/>
                    <a:gd name="connsiteY4" fmla="*/ 0 h 270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18" h="2709644">
                      <a:moveTo>
                        <a:pt x="0" y="0"/>
                      </a:moveTo>
                      <a:cubicBezTo>
                        <a:pt x="2796" y="643156"/>
                        <a:pt x="5593" y="1286312"/>
                        <a:pt x="8389" y="1929468"/>
                      </a:cubicBezTo>
                      <a:lnTo>
                        <a:pt x="1484852" y="2709644"/>
                      </a:lnTo>
                      <a:lnTo>
                        <a:pt x="1510018" y="721453"/>
                      </a:lnTo>
                      <a:lnTo>
                        <a:pt x="0" y="0"/>
                      </a:lnTo>
                      <a:close/>
                    </a:path>
                  </a:pathLst>
                </a:custGeom>
                <a:gradFill flip="none" rotWithShape="1">
                  <a:gsLst>
                    <a:gs pos="4000">
                      <a:schemeClr val="tx1">
                        <a:lumMod val="85000"/>
                        <a:lumOff val="15000"/>
                      </a:schemeClr>
                    </a:gs>
                    <a:gs pos="100000">
                      <a:schemeClr val="accent3">
                        <a:lumMod val="45000"/>
                        <a:lumOff val="55000"/>
                      </a:schemeClr>
                    </a:gs>
                  </a:gsLst>
                  <a:lin ang="0" scaled="0"/>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 name="Freeform: Shape 15">
                  <a:extLst/>
                </p:cNvPr>
                <p:cNvSpPr/>
                <p:nvPr/>
              </p:nvSpPr>
              <p:spPr>
                <a:xfrm>
                  <a:off x="6078083" y="2684399"/>
                  <a:ext cx="1451346" cy="2718112"/>
                </a:xfrm>
                <a:custGeom>
                  <a:avLst/>
                  <a:gdLst>
                    <a:gd name="connsiteX0" fmla="*/ 16778 w 1451296"/>
                    <a:gd name="connsiteY0" fmla="*/ 704675 h 2718033"/>
                    <a:gd name="connsiteX1" fmla="*/ 1451296 w 1451296"/>
                    <a:gd name="connsiteY1" fmla="*/ 0 h 2718033"/>
                    <a:gd name="connsiteX2" fmla="*/ 1451296 w 1451296"/>
                    <a:gd name="connsiteY2" fmla="*/ 1929468 h 2718033"/>
                    <a:gd name="connsiteX3" fmla="*/ 0 w 1451296"/>
                    <a:gd name="connsiteY3" fmla="*/ 2718033 h 2718033"/>
                    <a:gd name="connsiteX4" fmla="*/ 16778 w 1451296"/>
                    <a:gd name="connsiteY4" fmla="*/ 704675 h 271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296" h="2718033">
                      <a:moveTo>
                        <a:pt x="16778" y="704675"/>
                      </a:moveTo>
                      <a:lnTo>
                        <a:pt x="1451296" y="0"/>
                      </a:lnTo>
                      <a:lnTo>
                        <a:pt x="1451296" y="1929468"/>
                      </a:lnTo>
                      <a:lnTo>
                        <a:pt x="0" y="2718033"/>
                      </a:lnTo>
                      <a:lnTo>
                        <a:pt x="16778" y="704675"/>
                      </a:lnTo>
                      <a:close/>
                    </a:path>
                  </a:pathLst>
                </a:custGeom>
                <a:gradFill>
                  <a:gsLst>
                    <a:gs pos="14000">
                      <a:schemeClr val="tx1">
                        <a:lumMod val="85000"/>
                        <a:lumOff val="15000"/>
                      </a:schemeClr>
                    </a:gs>
                    <a:gs pos="100000">
                      <a:schemeClr val="accent3">
                        <a:lumMod val="45000"/>
                        <a:lumOff val="55000"/>
                      </a:schemeClr>
                    </a:gs>
                  </a:gsLst>
                  <a:lin ang="108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7" name="Rectangle 16">
                  <a:extLst/>
                </p:cNvPr>
                <p:cNvSpPr/>
                <p:nvPr/>
              </p:nvSpPr>
              <p:spPr>
                <a:xfrm>
                  <a:off x="4310743" y="3116425"/>
                  <a:ext cx="2032133" cy="1938992"/>
                </a:xfrm>
                <a:prstGeom prst="rect">
                  <a:avLst/>
                </a:prstGeom>
                <a:noFill/>
                <a:scene3d>
                  <a:camera prst="isometricLeftDown"/>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20</a:t>
                  </a:r>
                </a:p>
              </p:txBody>
            </p:sp>
            <p:sp>
              <p:nvSpPr>
                <p:cNvPr id="18" name="Rectangle 17">
                  <a:extLst/>
                </p:cNvPr>
                <p:cNvSpPr/>
                <p:nvPr/>
              </p:nvSpPr>
              <p:spPr>
                <a:xfrm>
                  <a:off x="5619284" y="2929247"/>
                  <a:ext cx="2394455" cy="1985159"/>
                </a:xfrm>
                <a:prstGeom prst="rect">
                  <a:avLst/>
                </a:prstGeom>
                <a:noFill/>
                <a:scene3d>
                  <a:camera prst="isometricRightUp"/>
                  <a:lightRig rig="threePt" dir="t"/>
                </a:scene3d>
              </p:spPr>
              <p:txBody>
                <a:bodyPr>
                  <a:spAutoFit/>
                </a:bodyPr>
                <a:lstStyle/>
                <a:p>
                  <a:pPr algn="ctr" fontAlgn="auto">
                    <a:spcBef>
                      <a:spcPts val="0"/>
                    </a:spcBef>
                    <a:spcAft>
                      <a:spcPts val="0"/>
                    </a:spcAft>
                    <a:defRPr/>
                  </a:pPr>
                  <a:r>
                    <a:rPr lang="en-US" sz="41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Walk by Faith, not by Sight</a:t>
                  </a:r>
                </a:p>
              </p:txBody>
            </p:sp>
          </p:grpSp>
          <p:pic>
            <p:nvPicPr>
              <p:cNvPr id="13" name="Picture 2" descr="1378233381[1]">
                <a:extLst/>
              </p:cNvPr>
              <p:cNvPicPr>
                <a:picLocks noChangeAspect="1" noChangeArrowheads="1"/>
              </p:cNvPicPr>
              <p:nvPr/>
            </p:nvPicPr>
            <p:blipFill>
              <a:blip r:embed="rId2">
                <a:duotone>
                  <a:schemeClr val="bg2">
                    <a:shade val="45000"/>
                    <a:satMod val="135000"/>
                  </a:schemeClr>
                  <a:prstClr val="white"/>
                </a:duotone>
                <a:extLst/>
              </a:blip>
              <a:srcRect/>
              <a:stretch>
                <a:fillRect/>
              </a:stretch>
            </p:blipFill>
            <p:spPr bwMode="auto">
              <a:xfrm rot="1998663">
                <a:off x="9883150" y="873580"/>
                <a:ext cx="552496" cy="888514"/>
              </a:xfrm>
              <a:prstGeom prst="rect">
                <a:avLst/>
              </a:prstGeom>
              <a:noFill/>
              <a:ln>
                <a:noFill/>
              </a:ln>
              <a:scene3d>
                <a:camera prst="orthographicFront">
                  <a:rot lat="19200000" lon="3600000" rev="18600000"/>
                </a:camera>
                <a:lightRig rig="threePt" dir="t"/>
              </a:scene3d>
              <a:extLst/>
            </p:spPr>
          </p:pic>
        </p:grpSp>
        <p:sp>
          <p:nvSpPr>
            <p:cNvPr id="11" name="Rectangle 10">
              <a:extLst/>
            </p:cNvPr>
            <p:cNvSpPr/>
            <p:nvPr/>
          </p:nvSpPr>
          <p:spPr>
            <a:xfrm rot="896793">
              <a:off x="8323878" y="1959294"/>
              <a:ext cx="2212300" cy="1938992"/>
            </a:xfrm>
            <a:prstGeom prst="rect">
              <a:avLst/>
            </a:prstGeom>
            <a:noFill/>
            <a:scene3d>
              <a:camera prst="isometricOffAxis2Top"/>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 </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ctrTitle"/>
          </p:nvPr>
        </p:nvSpPr>
        <p:spPr/>
        <p:txBody>
          <a:bodyPr/>
          <a:lstStyle/>
          <a:p>
            <a:endParaRPr lang="en-US"/>
          </a:p>
        </p:txBody>
      </p:sp>
      <p:sp>
        <p:nvSpPr>
          <p:cNvPr id="18434" name="Subtitle 2"/>
          <p:cNvSpPr>
            <a:spLocks noGrp="1"/>
          </p:cNvSpPr>
          <p:nvPr>
            <p:ph type="subTitle" idx="1"/>
          </p:nvPr>
        </p:nvSpPr>
        <p:spPr/>
        <p:txBody>
          <a:bodyPr/>
          <a:lstStyle/>
          <a:p>
            <a:endParaRPr lang="en-US"/>
          </a:p>
        </p:txBody>
      </p:sp>
      <p:sp>
        <p:nvSpPr>
          <p:cNvPr id="5" name="Rectangle 4">
            <a:extLst/>
          </p:cNvPr>
          <p:cNvSpPr/>
          <p:nvPr/>
        </p:nvSpPr>
        <p:spPr>
          <a:xfrm>
            <a:off x="0" y="21717"/>
            <a:ext cx="12192000" cy="6858000"/>
          </a:xfrm>
          <a:prstGeom prst="rect">
            <a:avLst/>
          </a:prstGeom>
          <a:gradFill flip="none" rotWithShape="1">
            <a:gsLst>
              <a:gs pos="17000">
                <a:schemeClr val="tx1">
                  <a:lumMod val="95000"/>
                  <a:lumOff val="5000"/>
                </a:schemeClr>
              </a:gs>
              <a:gs pos="100000">
                <a:schemeClr val="accent3">
                  <a:lumMod val="89000"/>
                </a:schemeClr>
              </a:gs>
              <a:gs pos="100000">
                <a:schemeClr val="accent3">
                  <a:lumMod val="75000"/>
                </a:schemeClr>
              </a:gs>
              <a:gs pos="73000">
                <a:schemeClr val="accent3">
                  <a:lumMod val="7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a:extLst/>
          </p:cNvPr>
          <p:cNvSpPr/>
          <p:nvPr/>
        </p:nvSpPr>
        <p:spPr>
          <a:xfrm>
            <a:off x="3281994" y="1615251"/>
            <a:ext cx="5682966" cy="2862322"/>
          </a:xfrm>
          <a:prstGeom prst="rect">
            <a:avLst/>
          </a:prstGeom>
        </p:spPr>
        <p:txBody>
          <a:bodyPr wrap="none">
            <a:spAutoFit/>
          </a:bodyPr>
          <a:lstStyle/>
          <a:p>
            <a:pPr algn="ctr" fontAlgn="auto">
              <a:spcBef>
                <a:spcPts val="0"/>
              </a:spcBef>
              <a:spcAft>
                <a:spcPts val="0"/>
              </a:spcAft>
              <a:defRPr/>
            </a:pPr>
            <a:r>
              <a:rPr lang="en-US" sz="8000" dirty="0">
                <a:solidFill>
                  <a:schemeClr val="bg1">
                    <a:lumMod val="50000"/>
                  </a:schemeClr>
                </a:solidFill>
                <a:latin typeface="Impact" panose="020B0806030902050204" pitchFamily="34" charset="0"/>
                <a:cs typeface="+mn-cs"/>
              </a:rPr>
              <a:t>Enlightening </a:t>
            </a:r>
          </a:p>
          <a:p>
            <a:pPr algn="ctr" fontAlgn="auto">
              <a:spcBef>
                <a:spcPts val="0"/>
              </a:spcBef>
              <a:spcAft>
                <a:spcPts val="0"/>
              </a:spcAft>
              <a:defRPr/>
            </a:pPr>
            <a:r>
              <a:rPr lang="en-US" sz="8000" dirty="0">
                <a:solidFill>
                  <a:schemeClr val="bg1">
                    <a:lumMod val="50000"/>
                  </a:schemeClr>
                </a:solidFill>
                <a:latin typeface="Impact" panose="020B0806030902050204" pitchFamily="34" charset="0"/>
                <a:cs typeface="+mn-cs"/>
              </a:rPr>
              <a:t>the Eyes</a:t>
            </a:r>
          </a:p>
          <a:p>
            <a:pPr algn="ctr" fontAlgn="auto">
              <a:spcBef>
                <a:spcPts val="0"/>
              </a:spcBef>
              <a:spcAft>
                <a:spcPts val="0"/>
              </a:spcAft>
              <a:defRPr/>
            </a:pPr>
            <a:r>
              <a:rPr lang="en-US" sz="2000" dirty="0">
                <a:solidFill>
                  <a:schemeClr val="bg1">
                    <a:lumMod val="50000"/>
                  </a:schemeClr>
                </a:solidFill>
                <a:latin typeface="Impact" panose="020B0806030902050204" pitchFamily="34" charset="0"/>
                <a:cs typeface="+mn-cs"/>
              </a:rPr>
              <a:t>Psalms 19:8</a:t>
            </a:r>
          </a:p>
        </p:txBody>
      </p:sp>
      <p:pic>
        <p:nvPicPr>
          <p:cNvPr id="18437" name="Picture 2" descr="1378233381[1]"/>
          <p:cNvPicPr>
            <a:picLocks noChangeAspect="1" noChangeArrowheads="1"/>
          </p:cNvPicPr>
          <p:nvPr/>
        </p:nvPicPr>
        <p:blipFill>
          <a:blip r:embed="rId2"/>
          <a:srcRect/>
          <a:stretch>
            <a:fillRect/>
          </a:stretch>
        </p:blipFill>
        <p:spPr bwMode="auto">
          <a:xfrm>
            <a:off x="4545294" y="4728191"/>
            <a:ext cx="3101412" cy="1815388"/>
          </a:xfrm>
          <a:prstGeom prst="rect">
            <a:avLst/>
          </a:prstGeom>
          <a:noFill/>
          <a:ln w="9525">
            <a:noFill/>
            <a:miter lim="800000"/>
            <a:headEnd/>
            <a:tailEnd/>
          </a:ln>
        </p:spPr>
      </p:pic>
      <p:grpSp>
        <p:nvGrpSpPr>
          <p:cNvPr id="18438" name="Group 8"/>
          <p:cNvGrpSpPr>
            <a:grpSpLocks/>
          </p:cNvGrpSpPr>
          <p:nvPr/>
        </p:nvGrpSpPr>
        <p:grpSpPr bwMode="auto">
          <a:xfrm>
            <a:off x="58737" y="-403225"/>
            <a:ext cx="3702050" cy="3832225"/>
            <a:chOff x="4498595" y="82421"/>
            <a:chExt cx="3702996" cy="3831433"/>
          </a:xfrm>
        </p:grpSpPr>
        <p:grpSp>
          <p:nvGrpSpPr>
            <p:cNvPr id="18440" name="Group 9"/>
            <p:cNvGrpSpPr>
              <a:grpSpLocks/>
            </p:cNvGrpSpPr>
            <p:nvPr/>
          </p:nvGrpSpPr>
          <p:grpSpPr bwMode="auto">
            <a:xfrm>
              <a:off x="4498595" y="82421"/>
              <a:ext cx="3702996" cy="3831433"/>
              <a:chOff x="4310743" y="1571078"/>
              <a:chExt cx="3702996" cy="3831433"/>
            </a:xfrm>
          </p:grpSpPr>
          <p:sp>
            <p:nvSpPr>
              <p:cNvPr id="12" name="Freeform: Shape 11">
                <a:extLst/>
              </p:cNvPr>
              <p:cNvSpPr/>
              <p:nvPr/>
            </p:nvSpPr>
            <p:spPr>
              <a:xfrm>
                <a:off x="4594979" y="2118653"/>
                <a:ext cx="2951916" cy="1284022"/>
              </a:xfrm>
              <a:custGeom>
                <a:avLst/>
                <a:gdLst>
                  <a:gd name="connsiteX0" fmla="*/ 0 w 2952925"/>
                  <a:gd name="connsiteY0" fmla="*/ 562062 h 1283515"/>
                  <a:gd name="connsiteX1" fmla="*/ 1476463 w 2952925"/>
                  <a:gd name="connsiteY1" fmla="*/ 0 h 1283515"/>
                  <a:gd name="connsiteX2" fmla="*/ 2952925 w 2952925"/>
                  <a:gd name="connsiteY2" fmla="*/ 570451 h 1283515"/>
                  <a:gd name="connsiteX3" fmla="*/ 1493241 w 2952925"/>
                  <a:gd name="connsiteY3" fmla="*/ 1283515 h 1283515"/>
                  <a:gd name="connsiteX4" fmla="*/ 0 w 2952925"/>
                  <a:gd name="connsiteY4" fmla="*/ 562062 h 128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925" h="1283515">
                    <a:moveTo>
                      <a:pt x="0" y="562062"/>
                    </a:moveTo>
                    <a:lnTo>
                      <a:pt x="1476463" y="0"/>
                    </a:lnTo>
                    <a:lnTo>
                      <a:pt x="2952925" y="570451"/>
                    </a:lnTo>
                    <a:lnTo>
                      <a:pt x="1493241" y="1283515"/>
                    </a:lnTo>
                    <a:lnTo>
                      <a:pt x="0" y="562062"/>
                    </a:lnTo>
                    <a:close/>
                  </a:path>
                </a:pathLst>
              </a:custGeom>
              <a:gradFill>
                <a:gsLst>
                  <a:gs pos="14000">
                    <a:schemeClr val="tx1">
                      <a:lumMod val="85000"/>
                      <a:lumOff val="15000"/>
                    </a:schemeClr>
                  </a:gs>
                  <a:gs pos="100000">
                    <a:schemeClr val="accent3">
                      <a:lumMod val="45000"/>
                      <a:lumOff val="55000"/>
                    </a:schemeClr>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Freeform: Shape 12">
                <a:extLst/>
              </p:cNvPr>
              <p:cNvSpPr/>
              <p:nvPr/>
            </p:nvSpPr>
            <p:spPr>
              <a:xfrm>
                <a:off x="4594979" y="2683686"/>
                <a:ext cx="1510098" cy="2710890"/>
              </a:xfrm>
              <a:custGeom>
                <a:avLst/>
                <a:gdLst>
                  <a:gd name="connsiteX0" fmla="*/ 0 w 1510018"/>
                  <a:gd name="connsiteY0" fmla="*/ 0 h 2709644"/>
                  <a:gd name="connsiteX1" fmla="*/ 8389 w 1510018"/>
                  <a:gd name="connsiteY1" fmla="*/ 1929468 h 2709644"/>
                  <a:gd name="connsiteX2" fmla="*/ 1484852 w 1510018"/>
                  <a:gd name="connsiteY2" fmla="*/ 2709644 h 2709644"/>
                  <a:gd name="connsiteX3" fmla="*/ 1510018 w 1510018"/>
                  <a:gd name="connsiteY3" fmla="*/ 721453 h 2709644"/>
                  <a:gd name="connsiteX4" fmla="*/ 0 w 1510018"/>
                  <a:gd name="connsiteY4" fmla="*/ 0 h 270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18" h="2709644">
                    <a:moveTo>
                      <a:pt x="0" y="0"/>
                    </a:moveTo>
                    <a:cubicBezTo>
                      <a:pt x="2796" y="643156"/>
                      <a:pt x="5593" y="1286312"/>
                      <a:pt x="8389" y="1929468"/>
                    </a:cubicBezTo>
                    <a:lnTo>
                      <a:pt x="1484852" y="2709644"/>
                    </a:lnTo>
                    <a:lnTo>
                      <a:pt x="1510018" y="721453"/>
                    </a:lnTo>
                    <a:lnTo>
                      <a:pt x="0" y="0"/>
                    </a:lnTo>
                    <a:close/>
                  </a:path>
                </a:pathLst>
              </a:custGeom>
              <a:gradFill flip="none" rotWithShape="1">
                <a:gsLst>
                  <a:gs pos="4000">
                    <a:schemeClr val="tx1">
                      <a:lumMod val="85000"/>
                      <a:lumOff val="15000"/>
                    </a:schemeClr>
                  </a:gs>
                  <a:gs pos="100000">
                    <a:schemeClr val="accent3">
                      <a:lumMod val="45000"/>
                      <a:lumOff val="55000"/>
                    </a:schemeClr>
                  </a:gs>
                </a:gsLst>
                <a:lin ang="0" scaled="0"/>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Freeform: Shape 13">
                <a:extLst/>
              </p:cNvPr>
              <p:cNvSpPr/>
              <p:nvPr/>
            </p:nvSpPr>
            <p:spPr>
              <a:xfrm>
                <a:off x="6078083" y="2683686"/>
                <a:ext cx="1451346" cy="2718825"/>
              </a:xfrm>
              <a:custGeom>
                <a:avLst/>
                <a:gdLst>
                  <a:gd name="connsiteX0" fmla="*/ 16778 w 1451296"/>
                  <a:gd name="connsiteY0" fmla="*/ 704675 h 2718033"/>
                  <a:gd name="connsiteX1" fmla="*/ 1451296 w 1451296"/>
                  <a:gd name="connsiteY1" fmla="*/ 0 h 2718033"/>
                  <a:gd name="connsiteX2" fmla="*/ 1451296 w 1451296"/>
                  <a:gd name="connsiteY2" fmla="*/ 1929468 h 2718033"/>
                  <a:gd name="connsiteX3" fmla="*/ 0 w 1451296"/>
                  <a:gd name="connsiteY3" fmla="*/ 2718033 h 2718033"/>
                  <a:gd name="connsiteX4" fmla="*/ 16778 w 1451296"/>
                  <a:gd name="connsiteY4" fmla="*/ 704675 h 271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296" h="2718033">
                    <a:moveTo>
                      <a:pt x="16778" y="704675"/>
                    </a:moveTo>
                    <a:lnTo>
                      <a:pt x="1451296" y="0"/>
                    </a:lnTo>
                    <a:lnTo>
                      <a:pt x="1451296" y="1929468"/>
                    </a:lnTo>
                    <a:lnTo>
                      <a:pt x="0" y="2718033"/>
                    </a:lnTo>
                    <a:lnTo>
                      <a:pt x="16778" y="704675"/>
                    </a:lnTo>
                    <a:close/>
                  </a:path>
                </a:pathLst>
              </a:custGeom>
              <a:gradFill>
                <a:gsLst>
                  <a:gs pos="14000">
                    <a:schemeClr val="tx1">
                      <a:lumMod val="85000"/>
                      <a:lumOff val="15000"/>
                    </a:schemeClr>
                  </a:gs>
                  <a:gs pos="100000">
                    <a:schemeClr val="accent3">
                      <a:lumMod val="45000"/>
                      <a:lumOff val="55000"/>
                    </a:schemeClr>
                  </a:gs>
                </a:gsLst>
                <a:lin ang="108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ectangle 14">
                <a:extLst/>
              </p:cNvPr>
              <p:cNvSpPr/>
              <p:nvPr/>
            </p:nvSpPr>
            <p:spPr>
              <a:xfrm>
                <a:off x="4310743" y="3116425"/>
                <a:ext cx="2032133" cy="1938992"/>
              </a:xfrm>
              <a:prstGeom prst="rect">
                <a:avLst/>
              </a:prstGeom>
              <a:noFill/>
              <a:scene3d>
                <a:camera prst="isometricLeftDown"/>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20</a:t>
                </a:r>
              </a:p>
            </p:txBody>
          </p:sp>
          <p:sp>
            <p:nvSpPr>
              <p:cNvPr id="16" name="Rectangle 15">
                <a:extLst/>
              </p:cNvPr>
              <p:cNvSpPr/>
              <p:nvPr/>
            </p:nvSpPr>
            <p:spPr>
              <a:xfrm rot="896793">
                <a:off x="4766794" y="1571078"/>
                <a:ext cx="2212300" cy="1938992"/>
              </a:xfrm>
              <a:prstGeom prst="rect">
                <a:avLst/>
              </a:prstGeom>
              <a:noFill/>
              <a:scene3d>
                <a:camera prst="isometricOffAxis2Top"/>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 </a:t>
                </a:r>
              </a:p>
            </p:txBody>
          </p:sp>
          <p:sp>
            <p:nvSpPr>
              <p:cNvPr id="17" name="Rectangle 16">
                <a:extLst/>
              </p:cNvPr>
              <p:cNvSpPr/>
              <p:nvPr/>
            </p:nvSpPr>
            <p:spPr>
              <a:xfrm>
                <a:off x="5619284" y="2929247"/>
                <a:ext cx="2394455" cy="2077492"/>
              </a:xfrm>
              <a:prstGeom prst="rect">
                <a:avLst/>
              </a:prstGeom>
              <a:noFill/>
              <a:scene3d>
                <a:camera prst="isometricRightUp"/>
                <a:lightRig rig="threePt" dir="t"/>
              </a:scene3d>
            </p:spPr>
            <p:txBody>
              <a:bodyPr>
                <a:spAutoFit/>
              </a:bodyPr>
              <a:lstStyle/>
              <a:p>
                <a:pPr algn="ctr" fontAlgn="auto">
                  <a:spcBef>
                    <a:spcPts val="0"/>
                  </a:spcBef>
                  <a:spcAft>
                    <a:spcPts val="0"/>
                  </a:spcAft>
                  <a:defRPr/>
                </a:pPr>
                <a:r>
                  <a:rPr lang="en-US" sz="43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From Darkness to Light</a:t>
                </a:r>
              </a:p>
            </p:txBody>
          </p:sp>
        </p:grpSp>
        <p:pic>
          <p:nvPicPr>
            <p:cNvPr id="11" name="Picture 2" descr="1378233381[1]">
              <a:extLst/>
            </p:cNvPr>
            <p:cNvPicPr>
              <a:picLocks noChangeAspect="1" noChangeArrowheads="1"/>
            </p:cNvPicPr>
            <p:nvPr/>
          </p:nvPicPr>
          <p:blipFill>
            <a:blip r:embed="rId2">
              <a:duotone>
                <a:schemeClr val="bg2">
                  <a:shade val="45000"/>
                  <a:satMod val="135000"/>
                </a:schemeClr>
                <a:prstClr val="white"/>
              </a:duotone>
              <a:extLst/>
            </a:blip>
            <a:srcRect/>
            <a:stretch>
              <a:fillRect/>
            </a:stretch>
          </p:blipFill>
          <p:spPr bwMode="auto">
            <a:xfrm rot="1998663">
              <a:off x="6344523" y="859769"/>
              <a:ext cx="552496" cy="888514"/>
            </a:xfrm>
            <a:prstGeom prst="rect">
              <a:avLst/>
            </a:prstGeom>
            <a:noFill/>
            <a:ln>
              <a:noFill/>
            </a:ln>
            <a:scene3d>
              <a:camera prst="orthographicFront">
                <a:rot lat="19200000" lon="3600000" rev="18600000"/>
              </a:camera>
              <a:lightRig rig="threePt" dir="t"/>
            </a:scene3d>
            <a:extLst/>
          </p:spPr>
        </p:pic>
      </p:grpSp>
      <p:sp>
        <p:nvSpPr>
          <p:cNvPr id="18439" name="TextBox 17"/>
          <p:cNvSpPr txBox="1">
            <a:spLocks noChangeArrowheads="1"/>
          </p:cNvSpPr>
          <p:nvPr/>
        </p:nvSpPr>
        <p:spPr bwMode="auto">
          <a:xfrm>
            <a:off x="4117975" y="6508750"/>
            <a:ext cx="3937000" cy="368300"/>
          </a:xfrm>
          <a:prstGeom prst="rect">
            <a:avLst/>
          </a:prstGeom>
          <a:noFill/>
          <a:ln w="9525">
            <a:noFill/>
            <a:miter lim="800000"/>
            <a:headEnd/>
            <a:tailEnd/>
          </a:ln>
        </p:spPr>
        <p:txBody>
          <a:bodyPr wrap="none">
            <a:spAutoFit/>
          </a:bodyPr>
          <a:lstStyle/>
          <a:p>
            <a:r>
              <a:rPr lang="en-US" b="1">
                <a:latin typeface="Calibri" pitchFamily="34" charset="0"/>
              </a:rPr>
              <a:t>MARRTOWN ROAD CHURCH OF CHRIST</a:t>
            </a:r>
          </a:p>
        </p:txBody>
      </p:sp>
      <p:grpSp>
        <p:nvGrpSpPr>
          <p:cNvPr id="18" name="Group 15">
            <a:extLst>
              <a:ext uri="{FF2B5EF4-FFF2-40B4-BE49-F238E27FC236}">
                <a16:creationId xmlns:a16="http://schemas.microsoft.com/office/drawing/2014/main" id="{DAE7D317-046E-4625-B433-23C4FA7DFBF6}"/>
              </a:ext>
            </a:extLst>
          </p:cNvPr>
          <p:cNvGrpSpPr>
            <a:grpSpLocks/>
          </p:cNvGrpSpPr>
          <p:nvPr/>
        </p:nvGrpSpPr>
        <p:grpSpPr bwMode="auto">
          <a:xfrm>
            <a:off x="8422560" y="-477837"/>
            <a:ext cx="3670113" cy="3830638"/>
            <a:chOff x="7757935" y="1959294"/>
            <a:chExt cx="3669478" cy="3831078"/>
          </a:xfrm>
        </p:grpSpPr>
        <p:grpSp>
          <p:nvGrpSpPr>
            <p:cNvPr id="19" name="Group 16">
              <a:extLst>
                <a:ext uri="{FF2B5EF4-FFF2-40B4-BE49-F238E27FC236}">
                  <a16:creationId xmlns:a16="http://schemas.microsoft.com/office/drawing/2014/main" id="{9F060F20-2F76-468B-96DC-C472576E064D}"/>
                </a:ext>
              </a:extLst>
            </p:cNvPr>
            <p:cNvGrpSpPr>
              <a:grpSpLocks/>
            </p:cNvGrpSpPr>
            <p:nvPr/>
          </p:nvGrpSpPr>
          <p:grpSpPr bwMode="auto">
            <a:xfrm>
              <a:off x="7757935" y="2507045"/>
              <a:ext cx="3669478" cy="3283327"/>
              <a:chOff x="7860683" y="617819"/>
              <a:chExt cx="3669478" cy="3283327"/>
            </a:xfrm>
          </p:grpSpPr>
          <p:grpSp>
            <p:nvGrpSpPr>
              <p:cNvPr id="21" name="Group 18">
                <a:extLst>
                  <a:ext uri="{FF2B5EF4-FFF2-40B4-BE49-F238E27FC236}">
                    <a16:creationId xmlns:a16="http://schemas.microsoft.com/office/drawing/2014/main" id="{165063F8-CC73-4441-B086-C43720763B54}"/>
                  </a:ext>
                </a:extLst>
              </p:cNvPr>
              <p:cNvGrpSpPr>
                <a:grpSpLocks/>
              </p:cNvGrpSpPr>
              <p:nvPr/>
            </p:nvGrpSpPr>
            <p:grpSpPr bwMode="auto">
              <a:xfrm>
                <a:off x="7860683" y="617819"/>
                <a:ext cx="3669478" cy="3283327"/>
                <a:chOff x="4174670" y="2119184"/>
                <a:chExt cx="3669478" cy="3283327"/>
              </a:xfrm>
            </p:grpSpPr>
            <p:sp>
              <p:nvSpPr>
                <p:cNvPr id="23" name="Freeform: Shape 22">
                  <a:extLst>
                    <a:ext uri="{FF2B5EF4-FFF2-40B4-BE49-F238E27FC236}">
                      <a16:creationId xmlns:a16="http://schemas.microsoft.com/office/drawing/2014/main" id="{725E58D2-C9AF-40EB-98EC-D31D135EF7F7}"/>
                    </a:ext>
                  </a:extLst>
                </p:cNvPr>
                <p:cNvSpPr/>
                <p:nvPr/>
              </p:nvSpPr>
              <p:spPr>
                <a:xfrm>
                  <a:off x="4594856" y="2119184"/>
                  <a:ext cx="2952239" cy="1282847"/>
                </a:xfrm>
                <a:custGeom>
                  <a:avLst/>
                  <a:gdLst>
                    <a:gd name="connsiteX0" fmla="*/ 0 w 2952925"/>
                    <a:gd name="connsiteY0" fmla="*/ 562062 h 1283515"/>
                    <a:gd name="connsiteX1" fmla="*/ 1476463 w 2952925"/>
                    <a:gd name="connsiteY1" fmla="*/ 0 h 1283515"/>
                    <a:gd name="connsiteX2" fmla="*/ 2952925 w 2952925"/>
                    <a:gd name="connsiteY2" fmla="*/ 570451 h 1283515"/>
                    <a:gd name="connsiteX3" fmla="*/ 1493241 w 2952925"/>
                    <a:gd name="connsiteY3" fmla="*/ 1283515 h 1283515"/>
                    <a:gd name="connsiteX4" fmla="*/ 0 w 2952925"/>
                    <a:gd name="connsiteY4" fmla="*/ 562062 h 128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925" h="1283515">
                      <a:moveTo>
                        <a:pt x="0" y="562062"/>
                      </a:moveTo>
                      <a:lnTo>
                        <a:pt x="1476463" y="0"/>
                      </a:lnTo>
                      <a:lnTo>
                        <a:pt x="2952925" y="570451"/>
                      </a:lnTo>
                      <a:lnTo>
                        <a:pt x="1493241" y="1283515"/>
                      </a:lnTo>
                      <a:lnTo>
                        <a:pt x="0" y="562062"/>
                      </a:lnTo>
                      <a:close/>
                    </a:path>
                  </a:pathLst>
                </a:custGeom>
                <a:gradFill>
                  <a:gsLst>
                    <a:gs pos="14000">
                      <a:schemeClr val="tx1">
                        <a:lumMod val="85000"/>
                        <a:lumOff val="15000"/>
                      </a:schemeClr>
                    </a:gs>
                    <a:gs pos="100000">
                      <a:schemeClr val="accent3">
                        <a:lumMod val="45000"/>
                        <a:lumOff val="55000"/>
                      </a:schemeClr>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Freeform: Shape 23">
                  <a:extLst>
                    <a:ext uri="{FF2B5EF4-FFF2-40B4-BE49-F238E27FC236}">
                      <a16:creationId xmlns:a16="http://schemas.microsoft.com/office/drawing/2014/main" id="{4F16F78F-9B11-474A-9FDA-806DC37C504F}"/>
                    </a:ext>
                  </a:extLst>
                </p:cNvPr>
                <p:cNvSpPr/>
                <p:nvPr/>
              </p:nvSpPr>
              <p:spPr>
                <a:xfrm>
                  <a:off x="4594856" y="2684399"/>
                  <a:ext cx="1509452" cy="2710174"/>
                </a:xfrm>
                <a:custGeom>
                  <a:avLst/>
                  <a:gdLst>
                    <a:gd name="connsiteX0" fmla="*/ 0 w 1510018"/>
                    <a:gd name="connsiteY0" fmla="*/ 0 h 2709644"/>
                    <a:gd name="connsiteX1" fmla="*/ 8389 w 1510018"/>
                    <a:gd name="connsiteY1" fmla="*/ 1929468 h 2709644"/>
                    <a:gd name="connsiteX2" fmla="*/ 1484852 w 1510018"/>
                    <a:gd name="connsiteY2" fmla="*/ 2709644 h 2709644"/>
                    <a:gd name="connsiteX3" fmla="*/ 1510018 w 1510018"/>
                    <a:gd name="connsiteY3" fmla="*/ 721453 h 2709644"/>
                    <a:gd name="connsiteX4" fmla="*/ 0 w 1510018"/>
                    <a:gd name="connsiteY4" fmla="*/ 0 h 270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18" h="2709644">
                      <a:moveTo>
                        <a:pt x="0" y="0"/>
                      </a:moveTo>
                      <a:cubicBezTo>
                        <a:pt x="2796" y="643156"/>
                        <a:pt x="5593" y="1286312"/>
                        <a:pt x="8389" y="1929468"/>
                      </a:cubicBezTo>
                      <a:lnTo>
                        <a:pt x="1484852" y="2709644"/>
                      </a:lnTo>
                      <a:lnTo>
                        <a:pt x="1510018" y="721453"/>
                      </a:lnTo>
                      <a:lnTo>
                        <a:pt x="0" y="0"/>
                      </a:lnTo>
                      <a:close/>
                    </a:path>
                  </a:pathLst>
                </a:custGeom>
                <a:gradFill flip="none" rotWithShape="1">
                  <a:gsLst>
                    <a:gs pos="4000">
                      <a:schemeClr val="tx1">
                        <a:lumMod val="85000"/>
                        <a:lumOff val="15000"/>
                      </a:schemeClr>
                    </a:gs>
                    <a:gs pos="100000">
                      <a:schemeClr val="accent3">
                        <a:lumMod val="45000"/>
                        <a:lumOff val="55000"/>
                      </a:schemeClr>
                    </a:gs>
                  </a:gsLst>
                  <a:lin ang="0" scaled="0"/>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5" name="Freeform: Shape 24">
                  <a:extLst>
                    <a:ext uri="{FF2B5EF4-FFF2-40B4-BE49-F238E27FC236}">
                      <a16:creationId xmlns:a16="http://schemas.microsoft.com/office/drawing/2014/main" id="{C48886A9-7870-4D78-B459-5C95CF8C23A2}"/>
                    </a:ext>
                  </a:extLst>
                </p:cNvPr>
                <p:cNvSpPr/>
                <p:nvPr/>
              </p:nvSpPr>
              <p:spPr>
                <a:xfrm>
                  <a:off x="6077324" y="2684399"/>
                  <a:ext cx="1450724" cy="2718112"/>
                </a:xfrm>
                <a:custGeom>
                  <a:avLst/>
                  <a:gdLst>
                    <a:gd name="connsiteX0" fmla="*/ 16778 w 1451296"/>
                    <a:gd name="connsiteY0" fmla="*/ 704675 h 2718033"/>
                    <a:gd name="connsiteX1" fmla="*/ 1451296 w 1451296"/>
                    <a:gd name="connsiteY1" fmla="*/ 0 h 2718033"/>
                    <a:gd name="connsiteX2" fmla="*/ 1451296 w 1451296"/>
                    <a:gd name="connsiteY2" fmla="*/ 1929468 h 2718033"/>
                    <a:gd name="connsiteX3" fmla="*/ 0 w 1451296"/>
                    <a:gd name="connsiteY3" fmla="*/ 2718033 h 2718033"/>
                    <a:gd name="connsiteX4" fmla="*/ 16778 w 1451296"/>
                    <a:gd name="connsiteY4" fmla="*/ 704675 h 271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296" h="2718033">
                      <a:moveTo>
                        <a:pt x="16778" y="704675"/>
                      </a:moveTo>
                      <a:lnTo>
                        <a:pt x="1451296" y="0"/>
                      </a:lnTo>
                      <a:lnTo>
                        <a:pt x="1451296" y="1929468"/>
                      </a:lnTo>
                      <a:lnTo>
                        <a:pt x="0" y="2718033"/>
                      </a:lnTo>
                      <a:lnTo>
                        <a:pt x="16778" y="704675"/>
                      </a:lnTo>
                      <a:close/>
                    </a:path>
                  </a:pathLst>
                </a:custGeom>
                <a:gradFill>
                  <a:gsLst>
                    <a:gs pos="14000">
                      <a:schemeClr val="tx1">
                        <a:lumMod val="85000"/>
                        <a:lumOff val="15000"/>
                      </a:schemeClr>
                    </a:gs>
                    <a:gs pos="100000">
                      <a:schemeClr val="accent3">
                        <a:lumMod val="45000"/>
                        <a:lumOff val="55000"/>
                      </a:schemeClr>
                    </a:gs>
                  </a:gsLst>
                  <a:lin ang="108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6" name="Rectangle 25">
                  <a:extLst>
                    <a:ext uri="{FF2B5EF4-FFF2-40B4-BE49-F238E27FC236}">
                      <a16:creationId xmlns:a16="http://schemas.microsoft.com/office/drawing/2014/main" id="{67697599-6C3D-4C53-9114-926B1B8B9354}"/>
                    </a:ext>
                  </a:extLst>
                </p:cNvPr>
                <p:cNvSpPr/>
                <p:nvPr/>
              </p:nvSpPr>
              <p:spPr>
                <a:xfrm>
                  <a:off x="5812015" y="3025675"/>
                  <a:ext cx="2032133" cy="1938992"/>
                </a:xfrm>
                <a:prstGeom prst="rect">
                  <a:avLst/>
                </a:prstGeom>
                <a:noFill/>
                <a:scene3d>
                  <a:camera prst="isometricRightUp"/>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20</a:t>
                  </a:r>
                </a:p>
              </p:txBody>
            </p:sp>
            <p:sp>
              <p:nvSpPr>
                <p:cNvPr id="27" name="Rectangle 26">
                  <a:extLst>
                    <a:ext uri="{FF2B5EF4-FFF2-40B4-BE49-F238E27FC236}">
                      <a16:creationId xmlns:a16="http://schemas.microsoft.com/office/drawing/2014/main" id="{D1FEDFF9-AB3C-4CA8-9CE1-3CF16157991E}"/>
                    </a:ext>
                  </a:extLst>
                </p:cNvPr>
                <p:cNvSpPr/>
                <p:nvPr/>
              </p:nvSpPr>
              <p:spPr>
                <a:xfrm>
                  <a:off x="4174670" y="3034667"/>
                  <a:ext cx="2394455" cy="1985159"/>
                </a:xfrm>
                <a:prstGeom prst="rect">
                  <a:avLst/>
                </a:prstGeom>
                <a:noFill/>
                <a:scene3d>
                  <a:camera prst="isometricLeftDown"/>
                  <a:lightRig rig="threePt" dir="t"/>
                </a:scene3d>
              </p:spPr>
              <p:txBody>
                <a:bodyPr>
                  <a:spAutoFit/>
                </a:bodyPr>
                <a:lstStyle/>
                <a:p>
                  <a:pPr algn="ctr" fontAlgn="auto">
                    <a:spcBef>
                      <a:spcPts val="0"/>
                    </a:spcBef>
                    <a:spcAft>
                      <a:spcPts val="0"/>
                    </a:spcAft>
                    <a:defRPr/>
                  </a:pPr>
                  <a:r>
                    <a:rPr lang="en-US" sz="41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Walk by Faith, not by Sight</a:t>
                  </a:r>
                </a:p>
              </p:txBody>
            </p:sp>
          </p:grpSp>
          <p:pic>
            <p:nvPicPr>
              <p:cNvPr id="22" name="Picture 2" descr="1378233381[1]">
                <a:extLst>
                  <a:ext uri="{FF2B5EF4-FFF2-40B4-BE49-F238E27FC236}">
                    <a16:creationId xmlns:a16="http://schemas.microsoft.com/office/drawing/2014/main" id="{07F578D5-BE56-4F6A-AC76-5050ADAE57BB}"/>
                  </a:ext>
                </a:extLst>
              </p:cNvPr>
              <p:cNvPicPr>
                <a:picLocks noChangeAspect="1" noChangeArrowheads="1"/>
              </p:cNvPicPr>
              <p:nvPr/>
            </p:nvPicPr>
            <p:blipFill>
              <a:blip r:embed="rId2">
                <a:duotone>
                  <a:schemeClr val="bg2">
                    <a:shade val="45000"/>
                    <a:satMod val="135000"/>
                  </a:schemeClr>
                  <a:prstClr val="white"/>
                </a:duotone>
                <a:extLst/>
              </a:blip>
              <a:srcRect/>
              <a:stretch>
                <a:fillRect/>
              </a:stretch>
            </p:blipFill>
            <p:spPr bwMode="auto">
              <a:xfrm rot="1998663">
                <a:off x="9883150" y="873580"/>
                <a:ext cx="552496" cy="888514"/>
              </a:xfrm>
              <a:prstGeom prst="rect">
                <a:avLst/>
              </a:prstGeom>
              <a:noFill/>
              <a:ln>
                <a:noFill/>
              </a:ln>
              <a:scene3d>
                <a:camera prst="orthographicFront">
                  <a:rot lat="19200000" lon="3600000" rev="18600000"/>
                </a:camera>
                <a:lightRig rig="threePt" dir="t"/>
              </a:scene3d>
              <a:extLst/>
            </p:spPr>
          </p:pic>
        </p:grpSp>
        <p:sp>
          <p:nvSpPr>
            <p:cNvPr id="20" name="Rectangle 19">
              <a:extLst>
                <a:ext uri="{FF2B5EF4-FFF2-40B4-BE49-F238E27FC236}">
                  <a16:creationId xmlns:a16="http://schemas.microsoft.com/office/drawing/2014/main" id="{090C4989-E8D1-4701-802B-C42778CA44A4}"/>
                </a:ext>
              </a:extLst>
            </p:cNvPr>
            <p:cNvSpPr/>
            <p:nvPr/>
          </p:nvSpPr>
          <p:spPr>
            <a:xfrm rot="896793">
              <a:off x="8323878" y="1959294"/>
              <a:ext cx="2212300" cy="1938992"/>
            </a:xfrm>
            <a:prstGeom prst="rect">
              <a:avLst/>
            </a:prstGeom>
            <a:noFill/>
            <a:scene3d>
              <a:camera prst="isometricOffAxis2Top"/>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 </a:t>
              </a:r>
            </a:p>
          </p:txBody>
        </p:sp>
      </p:grpSp>
    </p:spTree>
    <p:extLst>
      <p:ext uri="{BB962C8B-B14F-4D97-AF65-F5344CB8AC3E}">
        <p14:creationId xmlns:p14="http://schemas.microsoft.com/office/powerpoint/2010/main" val="2329848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p:txBody>
          <a:bodyPr/>
          <a:lstStyle/>
          <a:p>
            <a:endParaRPr lang="en-US"/>
          </a:p>
        </p:txBody>
      </p:sp>
      <p:sp>
        <p:nvSpPr>
          <p:cNvPr id="15362" name="Subtitle 2"/>
          <p:cNvSpPr>
            <a:spLocks noGrp="1"/>
          </p:cNvSpPr>
          <p:nvPr>
            <p:ph type="subTitle" idx="1"/>
          </p:nvPr>
        </p:nvSpPr>
        <p:spPr/>
        <p:txBody>
          <a:bodyPr/>
          <a:lstStyle/>
          <a:p>
            <a:endParaRPr lang="en-US"/>
          </a:p>
        </p:txBody>
      </p:sp>
      <p:sp>
        <p:nvSpPr>
          <p:cNvPr id="5" name="Rectangle 4">
            <a:extLst/>
          </p:cNvPr>
          <p:cNvSpPr/>
          <p:nvPr/>
        </p:nvSpPr>
        <p:spPr>
          <a:xfrm>
            <a:off x="0" y="0"/>
            <a:ext cx="12192000" cy="6858000"/>
          </a:xfrm>
          <a:prstGeom prst="rect">
            <a:avLst/>
          </a:prstGeom>
          <a:gradFill flip="none" rotWithShape="1">
            <a:gsLst>
              <a:gs pos="17000">
                <a:schemeClr val="tx1">
                  <a:lumMod val="95000"/>
                  <a:lumOff val="5000"/>
                </a:schemeClr>
              </a:gs>
              <a:gs pos="100000">
                <a:schemeClr val="accent3">
                  <a:lumMod val="89000"/>
                </a:schemeClr>
              </a:gs>
              <a:gs pos="100000">
                <a:schemeClr val="accent3">
                  <a:lumMod val="75000"/>
                </a:schemeClr>
              </a:gs>
              <a:gs pos="73000">
                <a:schemeClr val="accent3">
                  <a:lumMod val="7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a:extLst/>
          </p:cNvPr>
          <p:cNvSpPr/>
          <p:nvPr/>
        </p:nvSpPr>
        <p:spPr>
          <a:xfrm>
            <a:off x="1257300" y="3341688"/>
            <a:ext cx="9677400" cy="1322387"/>
          </a:xfrm>
          <a:prstGeom prst="rect">
            <a:avLst/>
          </a:prstGeom>
        </p:spPr>
        <p:txBody>
          <a:bodyPr wrap="none">
            <a:spAutoFit/>
          </a:bodyPr>
          <a:lstStyle/>
          <a:p>
            <a:pPr algn="ctr" fontAlgn="auto">
              <a:spcBef>
                <a:spcPts val="0"/>
              </a:spcBef>
              <a:spcAft>
                <a:spcPts val="0"/>
              </a:spcAft>
              <a:defRPr/>
            </a:pPr>
            <a:r>
              <a:rPr lang="en-US" sz="8000" dirty="0">
                <a:solidFill>
                  <a:schemeClr val="bg1">
                    <a:lumMod val="50000"/>
                  </a:schemeClr>
                </a:solidFill>
                <a:latin typeface="Impact" panose="020B0806030902050204" pitchFamily="34" charset="0"/>
                <a:cs typeface="+mn-cs"/>
              </a:rPr>
              <a:t>From Darkness to Light</a:t>
            </a:r>
          </a:p>
        </p:txBody>
      </p:sp>
      <p:sp>
        <p:nvSpPr>
          <p:cNvPr id="15365" name="TextBox 7"/>
          <p:cNvSpPr txBox="1">
            <a:spLocks noChangeArrowheads="1"/>
          </p:cNvSpPr>
          <p:nvPr/>
        </p:nvSpPr>
        <p:spPr bwMode="auto">
          <a:xfrm>
            <a:off x="93663" y="5778981"/>
            <a:ext cx="12004675" cy="708025"/>
          </a:xfrm>
          <a:prstGeom prst="rect">
            <a:avLst/>
          </a:prstGeom>
          <a:noFill/>
          <a:ln w="9525">
            <a:noFill/>
            <a:miter lim="800000"/>
            <a:headEnd/>
            <a:tailEnd/>
          </a:ln>
        </p:spPr>
        <p:txBody>
          <a:bodyPr wrap="none">
            <a:spAutoFit/>
          </a:bodyPr>
          <a:lstStyle/>
          <a:p>
            <a:pPr algn="ctr"/>
            <a:r>
              <a:rPr lang="en-US" sz="2000" dirty="0">
                <a:solidFill>
                  <a:schemeClr val="bg1"/>
                </a:solidFill>
                <a:latin typeface="Calibri" pitchFamily="34" charset="0"/>
              </a:rPr>
              <a:t>Acts 26:18 To open their eyes, and to turn them from darkness to light, and from the power of Satan unto God, </a:t>
            </a:r>
          </a:p>
          <a:p>
            <a:pPr algn="ctr"/>
            <a:r>
              <a:rPr lang="en-US" sz="2000" dirty="0">
                <a:solidFill>
                  <a:schemeClr val="bg1"/>
                </a:solidFill>
                <a:latin typeface="Calibri" pitchFamily="34" charset="0"/>
              </a:rPr>
              <a:t>that they may receive forgiveness of sins, and inheritance among them which are sanctified by faith that is in me. </a:t>
            </a:r>
          </a:p>
        </p:txBody>
      </p:sp>
      <p:pic>
        <p:nvPicPr>
          <p:cNvPr id="15366" name="Picture 2" descr="1378233381[1]"/>
          <p:cNvPicPr>
            <a:picLocks noChangeAspect="1" noChangeArrowheads="1"/>
          </p:cNvPicPr>
          <p:nvPr/>
        </p:nvPicPr>
        <p:blipFill>
          <a:blip r:embed="rId2"/>
          <a:srcRect/>
          <a:stretch>
            <a:fillRect/>
          </a:stretch>
        </p:blipFill>
        <p:spPr bwMode="auto">
          <a:xfrm>
            <a:off x="411163" y="714375"/>
            <a:ext cx="3292475" cy="1927225"/>
          </a:xfrm>
          <a:prstGeom prst="rect">
            <a:avLst/>
          </a:prstGeom>
          <a:noFill/>
          <a:ln w="9525">
            <a:noFill/>
            <a:miter lim="800000"/>
            <a:headEnd/>
            <a:tailEnd/>
          </a:ln>
        </p:spPr>
      </p:pic>
      <p:grpSp>
        <p:nvGrpSpPr>
          <p:cNvPr id="15367" name="Group 15"/>
          <p:cNvGrpSpPr>
            <a:grpSpLocks/>
          </p:cNvGrpSpPr>
          <p:nvPr/>
        </p:nvGrpSpPr>
        <p:grpSpPr bwMode="auto">
          <a:xfrm>
            <a:off x="8488363" y="-461963"/>
            <a:ext cx="3703637" cy="3830638"/>
            <a:chOff x="7894008" y="1959294"/>
            <a:chExt cx="3702996" cy="3831078"/>
          </a:xfrm>
        </p:grpSpPr>
        <p:grpSp>
          <p:nvGrpSpPr>
            <p:cNvPr id="15369" name="Group 16"/>
            <p:cNvGrpSpPr>
              <a:grpSpLocks/>
            </p:cNvGrpSpPr>
            <p:nvPr/>
          </p:nvGrpSpPr>
          <p:grpSpPr bwMode="auto">
            <a:xfrm>
              <a:off x="7894008" y="2506325"/>
              <a:ext cx="3702996" cy="3284047"/>
              <a:chOff x="7996756" y="617099"/>
              <a:chExt cx="3702996" cy="3284047"/>
            </a:xfrm>
          </p:grpSpPr>
          <p:grpSp>
            <p:nvGrpSpPr>
              <p:cNvPr id="15371" name="Group 18"/>
              <p:cNvGrpSpPr>
                <a:grpSpLocks/>
              </p:cNvGrpSpPr>
              <p:nvPr/>
            </p:nvGrpSpPr>
            <p:grpSpPr bwMode="auto">
              <a:xfrm>
                <a:off x="7996756" y="617099"/>
                <a:ext cx="3702996" cy="3284047"/>
                <a:chOff x="4310743" y="2118464"/>
                <a:chExt cx="3702996" cy="3284047"/>
              </a:xfrm>
            </p:grpSpPr>
            <p:sp>
              <p:nvSpPr>
                <p:cNvPr id="21" name="Freeform: Shape 20">
                  <a:extLst/>
                </p:cNvPr>
                <p:cNvSpPr/>
                <p:nvPr/>
              </p:nvSpPr>
              <p:spPr>
                <a:xfrm>
                  <a:off x="4594856" y="2119184"/>
                  <a:ext cx="2952239" cy="1282847"/>
                </a:xfrm>
                <a:custGeom>
                  <a:avLst/>
                  <a:gdLst>
                    <a:gd name="connsiteX0" fmla="*/ 0 w 2952925"/>
                    <a:gd name="connsiteY0" fmla="*/ 562062 h 1283515"/>
                    <a:gd name="connsiteX1" fmla="*/ 1476463 w 2952925"/>
                    <a:gd name="connsiteY1" fmla="*/ 0 h 1283515"/>
                    <a:gd name="connsiteX2" fmla="*/ 2952925 w 2952925"/>
                    <a:gd name="connsiteY2" fmla="*/ 570451 h 1283515"/>
                    <a:gd name="connsiteX3" fmla="*/ 1493241 w 2952925"/>
                    <a:gd name="connsiteY3" fmla="*/ 1283515 h 1283515"/>
                    <a:gd name="connsiteX4" fmla="*/ 0 w 2952925"/>
                    <a:gd name="connsiteY4" fmla="*/ 562062 h 128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925" h="1283515">
                      <a:moveTo>
                        <a:pt x="0" y="562062"/>
                      </a:moveTo>
                      <a:lnTo>
                        <a:pt x="1476463" y="0"/>
                      </a:lnTo>
                      <a:lnTo>
                        <a:pt x="2952925" y="570451"/>
                      </a:lnTo>
                      <a:lnTo>
                        <a:pt x="1493241" y="1283515"/>
                      </a:lnTo>
                      <a:lnTo>
                        <a:pt x="0" y="562062"/>
                      </a:lnTo>
                      <a:close/>
                    </a:path>
                  </a:pathLst>
                </a:custGeom>
                <a:gradFill>
                  <a:gsLst>
                    <a:gs pos="14000">
                      <a:schemeClr val="tx1">
                        <a:lumMod val="85000"/>
                        <a:lumOff val="15000"/>
                      </a:schemeClr>
                    </a:gs>
                    <a:gs pos="100000">
                      <a:schemeClr val="accent3">
                        <a:lumMod val="45000"/>
                        <a:lumOff val="55000"/>
                      </a:schemeClr>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Freeform: Shape 21">
                  <a:extLst/>
                </p:cNvPr>
                <p:cNvSpPr/>
                <p:nvPr/>
              </p:nvSpPr>
              <p:spPr>
                <a:xfrm>
                  <a:off x="4594856" y="2684399"/>
                  <a:ext cx="1509452" cy="2710174"/>
                </a:xfrm>
                <a:custGeom>
                  <a:avLst/>
                  <a:gdLst>
                    <a:gd name="connsiteX0" fmla="*/ 0 w 1510018"/>
                    <a:gd name="connsiteY0" fmla="*/ 0 h 2709644"/>
                    <a:gd name="connsiteX1" fmla="*/ 8389 w 1510018"/>
                    <a:gd name="connsiteY1" fmla="*/ 1929468 h 2709644"/>
                    <a:gd name="connsiteX2" fmla="*/ 1484852 w 1510018"/>
                    <a:gd name="connsiteY2" fmla="*/ 2709644 h 2709644"/>
                    <a:gd name="connsiteX3" fmla="*/ 1510018 w 1510018"/>
                    <a:gd name="connsiteY3" fmla="*/ 721453 h 2709644"/>
                    <a:gd name="connsiteX4" fmla="*/ 0 w 1510018"/>
                    <a:gd name="connsiteY4" fmla="*/ 0 h 270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18" h="2709644">
                      <a:moveTo>
                        <a:pt x="0" y="0"/>
                      </a:moveTo>
                      <a:cubicBezTo>
                        <a:pt x="2796" y="643156"/>
                        <a:pt x="5593" y="1286312"/>
                        <a:pt x="8389" y="1929468"/>
                      </a:cubicBezTo>
                      <a:lnTo>
                        <a:pt x="1484852" y="2709644"/>
                      </a:lnTo>
                      <a:lnTo>
                        <a:pt x="1510018" y="721453"/>
                      </a:lnTo>
                      <a:lnTo>
                        <a:pt x="0" y="0"/>
                      </a:lnTo>
                      <a:close/>
                    </a:path>
                  </a:pathLst>
                </a:custGeom>
                <a:gradFill flip="none" rotWithShape="1">
                  <a:gsLst>
                    <a:gs pos="4000">
                      <a:schemeClr val="tx1">
                        <a:lumMod val="85000"/>
                        <a:lumOff val="15000"/>
                      </a:schemeClr>
                    </a:gs>
                    <a:gs pos="100000">
                      <a:schemeClr val="accent3">
                        <a:lumMod val="45000"/>
                        <a:lumOff val="55000"/>
                      </a:schemeClr>
                    </a:gs>
                  </a:gsLst>
                  <a:lin ang="0" scaled="0"/>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3" name="Freeform: Shape 22">
                  <a:extLst/>
                </p:cNvPr>
                <p:cNvSpPr/>
                <p:nvPr/>
              </p:nvSpPr>
              <p:spPr>
                <a:xfrm>
                  <a:off x="6077324" y="2684399"/>
                  <a:ext cx="1450724" cy="2718112"/>
                </a:xfrm>
                <a:custGeom>
                  <a:avLst/>
                  <a:gdLst>
                    <a:gd name="connsiteX0" fmla="*/ 16778 w 1451296"/>
                    <a:gd name="connsiteY0" fmla="*/ 704675 h 2718033"/>
                    <a:gd name="connsiteX1" fmla="*/ 1451296 w 1451296"/>
                    <a:gd name="connsiteY1" fmla="*/ 0 h 2718033"/>
                    <a:gd name="connsiteX2" fmla="*/ 1451296 w 1451296"/>
                    <a:gd name="connsiteY2" fmla="*/ 1929468 h 2718033"/>
                    <a:gd name="connsiteX3" fmla="*/ 0 w 1451296"/>
                    <a:gd name="connsiteY3" fmla="*/ 2718033 h 2718033"/>
                    <a:gd name="connsiteX4" fmla="*/ 16778 w 1451296"/>
                    <a:gd name="connsiteY4" fmla="*/ 704675 h 271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296" h="2718033">
                      <a:moveTo>
                        <a:pt x="16778" y="704675"/>
                      </a:moveTo>
                      <a:lnTo>
                        <a:pt x="1451296" y="0"/>
                      </a:lnTo>
                      <a:lnTo>
                        <a:pt x="1451296" y="1929468"/>
                      </a:lnTo>
                      <a:lnTo>
                        <a:pt x="0" y="2718033"/>
                      </a:lnTo>
                      <a:lnTo>
                        <a:pt x="16778" y="704675"/>
                      </a:lnTo>
                      <a:close/>
                    </a:path>
                  </a:pathLst>
                </a:custGeom>
                <a:gradFill>
                  <a:gsLst>
                    <a:gs pos="14000">
                      <a:schemeClr val="tx1">
                        <a:lumMod val="85000"/>
                        <a:lumOff val="15000"/>
                      </a:schemeClr>
                    </a:gs>
                    <a:gs pos="100000">
                      <a:schemeClr val="accent3">
                        <a:lumMod val="45000"/>
                        <a:lumOff val="55000"/>
                      </a:schemeClr>
                    </a:gs>
                  </a:gsLst>
                  <a:lin ang="108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4" name="Rectangle 23">
                  <a:extLst/>
                </p:cNvPr>
                <p:cNvSpPr/>
                <p:nvPr/>
              </p:nvSpPr>
              <p:spPr>
                <a:xfrm>
                  <a:off x="4310743" y="3116425"/>
                  <a:ext cx="2032133" cy="1938992"/>
                </a:xfrm>
                <a:prstGeom prst="rect">
                  <a:avLst/>
                </a:prstGeom>
                <a:noFill/>
                <a:scene3d>
                  <a:camera prst="isometricLeftDown"/>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20</a:t>
                  </a:r>
                </a:p>
              </p:txBody>
            </p:sp>
            <p:sp>
              <p:nvSpPr>
                <p:cNvPr id="25" name="Rectangle 24">
                  <a:extLst/>
                </p:cNvPr>
                <p:cNvSpPr/>
                <p:nvPr/>
              </p:nvSpPr>
              <p:spPr>
                <a:xfrm>
                  <a:off x="5619284" y="2929247"/>
                  <a:ext cx="2394455" cy="1985159"/>
                </a:xfrm>
                <a:prstGeom prst="rect">
                  <a:avLst/>
                </a:prstGeom>
                <a:noFill/>
                <a:scene3d>
                  <a:camera prst="isometricRightUp"/>
                  <a:lightRig rig="threePt" dir="t"/>
                </a:scene3d>
              </p:spPr>
              <p:txBody>
                <a:bodyPr>
                  <a:spAutoFit/>
                </a:bodyPr>
                <a:lstStyle/>
                <a:p>
                  <a:pPr algn="ctr" fontAlgn="auto">
                    <a:spcBef>
                      <a:spcPts val="0"/>
                    </a:spcBef>
                    <a:spcAft>
                      <a:spcPts val="0"/>
                    </a:spcAft>
                    <a:defRPr/>
                  </a:pPr>
                  <a:r>
                    <a:rPr lang="en-US" sz="41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Walk by Faith, not by Sight</a:t>
                  </a:r>
                </a:p>
              </p:txBody>
            </p:sp>
          </p:grpSp>
          <p:pic>
            <p:nvPicPr>
              <p:cNvPr id="20" name="Picture 2" descr="1378233381[1]">
                <a:extLst/>
              </p:cNvPr>
              <p:cNvPicPr>
                <a:picLocks noChangeAspect="1" noChangeArrowheads="1"/>
              </p:cNvPicPr>
              <p:nvPr/>
            </p:nvPicPr>
            <p:blipFill>
              <a:blip r:embed="rId2">
                <a:duotone>
                  <a:schemeClr val="bg2">
                    <a:shade val="45000"/>
                    <a:satMod val="135000"/>
                  </a:schemeClr>
                  <a:prstClr val="white"/>
                </a:duotone>
                <a:extLst/>
              </a:blip>
              <a:srcRect/>
              <a:stretch>
                <a:fillRect/>
              </a:stretch>
            </p:blipFill>
            <p:spPr bwMode="auto">
              <a:xfrm rot="1998663">
                <a:off x="9883150" y="873580"/>
                <a:ext cx="552496" cy="888514"/>
              </a:xfrm>
              <a:prstGeom prst="rect">
                <a:avLst/>
              </a:prstGeom>
              <a:noFill/>
              <a:ln>
                <a:noFill/>
              </a:ln>
              <a:scene3d>
                <a:camera prst="orthographicFront">
                  <a:rot lat="19200000" lon="3600000" rev="18600000"/>
                </a:camera>
                <a:lightRig rig="threePt" dir="t"/>
              </a:scene3d>
              <a:extLst/>
            </p:spPr>
          </p:pic>
        </p:grpSp>
        <p:sp>
          <p:nvSpPr>
            <p:cNvPr id="18" name="Rectangle 17">
              <a:extLst/>
            </p:cNvPr>
            <p:cNvSpPr/>
            <p:nvPr/>
          </p:nvSpPr>
          <p:spPr>
            <a:xfrm rot="896793">
              <a:off x="8323878" y="1959294"/>
              <a:ext cx="2212300" cy="1938992"/>
            </a:xfrm>
            <a:prstGeom prst="rect">
              <a:avLst/>
            </a:prstGeom>
            <a:noFill/>
            <a:scene3d>
              <a:camera prst="isometricOffAxis2Top"/>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 </a:t>
              </a:r>
            </a:p>
          </p:txBody>
        </p:sp>
      </p:grpSp>
      <p:sp>
        <p:nvSpPr>
          <p:cNvPr id="15368" name="TextBox 25"/>
          <p:cNvSpPr txBox="1">
            <a:spLocks noChangeArrowheads="1"/>
          </p:cNvSpPr>
          <p:nvPr/>
        </p:nvSpPr>
        <p:spPr bwMode="auto">
          <a:xfrm>
            <a:off x="4117975" y="6450027"/>
            <a:ext cx="3937000" cy="368300"/>
          </a:xfrm>
          <a:prstGeom prst="rect">
            <a:avLst/>
          </a:prstGeom>
          <a:noFill/>
          <a:ln w="9525">
            <a:noFill/>
            <a:miter lim="800000"/>
            <a:headEnd/>
            <a:tailEnd/>
          </a:ln>
        </p:spPr>
        <p:txBody>
          <a:bodyPr wrap="none">
            <a:spAutoFit/>
          </a:bodyPr>
          <a:lstStyle/>
          <a:p>
            <a:r>
              <a:rPr lang="en-US" b="1" dirty="0">
                <a:latin typeface="Calibri" pitchFamily="34" charset="0"/>
              </a:rPr>
              <a:t>MARRTOWN ROAD CHURCH OF CHRIST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ctrTitle"/>
          </p:nvPr>
        </p:nvSpPr>
        <p:spPr/>
        <p:txBody>
          <a:bodyPr/>
          <a:lstStyle/>
          <a:p>
            <a:endParaRPr lang="en-US"/>
          </a:p>
        </p:txBody>
      </p:sp>
      <p:sp>
        <p:nvSpPr>
          <p:cNvPr id="16386" name="Subtitle 2"/>
          <p:cNvSpPr>
            <a:spLocks noGrp="1"/>
          </p:cNvSpPr>
          <p:nvPr>
            <p:ph type="subTitle" idx="1"/>
          </p:nvPr>
        </p:nvSpPr>
        <p:spPr/>
        <p:txBody>
          <a:bodyPr/>
          <a:lstStyle/>
          <a:p>
            <a:endParaRPr lang="en-US"/>
          </a:p>
        </p:txBody>
      </p:sp>
      <p:sp>
        <p:nvSpPr>
          <p:cNvPr id="5" name="Rectangle 4">
            <a:extLst/>
          </p:cNvPr>
          <p:cNvSpPr/>
          <p:nvPr/>
        </p:nvSpPr>
        <p:spPr>
          <a:xfrm>
            <a:off x="0" y="0"/>
            <a:ext cx="12192000" cy="6858000"/>
          </a:xfrm>
          <a:prstGeom prst="rect">
            <a:avLst/>
          </a:prstGeom>
          <a:gradFill flip="none" rotWithShape="1">
            <a:gsLst>
              <a:gs pos="17000">
                <a:schemeClr val="tx1">
                  <a:lumMod val="95000"/>
                  <a:lumOff val="5000"/>
                </a:schemeClr>
              </a:gs>
              <a:gs pos="100000">
                <a:schemeClr val="accent3">
                  <a:lumMod val="89000"/>
                </a:schemeClr>
              </a:gs>
              <a:gs pos="97000">
                <a:schemeClr val="accent3">
                  <a:lumMod val="75000"/>
                </a:schemeClr>
              </a:gs>
              <a:gs pos="90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390" name="Rectangle 5"/>
          <p:cNvSpPr>
            <a:spLocks noChangeArrowheads="1"/>
          </p:cNvSpPr>
          <p:nvPr/>
        </p:nvSpPr>
        <p:spPr bwMode="auto">
          <a:xfrm>
            <a:off x="641350" y="3282950"/>
            <a:ext cx="10909300" cy="1631950"/>
          </a:xfrm>
          <a:prstGeom prst="rect">
            <a:avLst/>
          </a:prstGeom>
          <a:noFill/>
          <a:ln w="9525">
            <a:noFill/>
            <a:miter lim="800000"/>
            <a:headEnd/>
            <a:tailEnd/>
          </a:ln>
        </p:spPr>
        <p:txBody>
          <a:bodyPr wrap="none">
            <a:spAutoFit/>
          </a:bodyPr>
          <a:lstStyle/>
          <a:p>
            <a:pPr algn="ctr"/>
            <a:r>
              <a:rPr lang="en-US" sz="8000">
                <a:solidFill>
                  <a:schemeClr val="bg1"/>
                </a:solidFill>
                <a:latin typeface="Impact" pitchFamily="34" charset="0"/>
              </a:rPr>
              <a:t>Walk By Faith Not By Sight</a:t>
            </a:r>
          </a:p>
          <a:p>
            <a:pPr algn="ctr"/>
            <a:r>
              <a:rPr lang="en-US" sz="2000">
                <a:solidFill>
                  <a:schemeClr val="bg1"/>
                </a:solidFill>
                <a:latin typeface="Impact" pitchFamily="34" charset="0"/>
              </a:rPr>
              <a:t>2 Corinthians 5:7</a:t>
            </a:r>
          </a:p>
        </p:txBody>
      </p:sp>
      <p:pic>
        <p:nvPicPr>
          <p:cNvPr id="16391" name="Picture 2" descr="1378233381[1]"/>
          <p:cNvPicPr>
            <a:picLocks noChangeAspect="1" noChangeArrowheads="1"/>
          </p:cNvPicPr>
          <p:nvPr/>
        </p:nvPicPr>
        <p:blipFill>
          <a:blip r:embed="rId2"/>
          <a:srcRect/>
          <a:stretch>
            <a:fillRect/>
          </a:stretch>
        </p:blipFill>
        <p:spPr bwMode="auto">
          <a:xfrm>
            <a:off x="8715375" y="4767263"/>
            <a:ext cx="3292475" cy="1927225"/>
          </a:xfrm>
          <a:prstGeom prst="rect">
            <a:avLst/>
          </a:prstGeom>
          <a:noFill/>
          <a:ln w="9525">
            <a:noFill/>
            <a:miter lim="800000"/>
            <a:headEnd/>
            <a:tailEnd/>
          </a:ln>
        </p:spPr>
      </p:pic>
      <p:grpSp>
        <p:nvGrpSpPr>
          <p:cNvPr id="16392" name="Group 7"/>
          <p:cNvGrpSpPr>
            <a:grpSpLocks/>
          </p:cNvGrpSpPr>
          <p:nvPr/>
        </p:nvGrpSpPr>
        <p:grpSpPr bwMode="auto">
          <a:xfrm>
            <a:off x="0" y="-415925"/>
            <a:ext cx="3703638" cy="3830638"/>
            <a:chOff x="4498595" y="82421"/>
            <a:chExt cx="3702996" cy="3831433"/>
          </a:xfrm>
        </p:grpSpPr>
        <p:grpSp>
          <p:nvGrpSpPr>
            <p:cNvPr id="16394" name="Group 8"/>
            <p:cNvGrpSpPr>
              <a:grpSpLocks/>
            </p:cNvGrpSpPr>
            <p:nvPr/>
          </p:nvGrpSpPr>
          <p:grpSpPr bwMode="auto">
            <a:xfrm>
              <a:off x="4498595" y="82421"/>
              <a:ext cx="3702996" cy="3831433"/>
              <a:chOff x="4310743" y="1571078"/>
              <a:chExt cx="3702996" cy="3831433"/>
            </a:xfrm>
          </p:grpSpPr>
          <p:sp>
            <p:nvSpPr>
              <p:cNvPr id="11" name="Freeform: Shape 10">
                <a:extLst/>
              </p:cNvPr>
              <p:cNvSpPr/>
              <p:nvPr/>
            </p:nvSpPr>
            <p:spPr>
              <a:xfrm>
                <a:off x="4594857" y="2118880"/>
                <a:ext cx="2952238" cy="1282966"/>
              </a:xfrm>
              <a:custGeom>
                <a:avLst/>
                <a:gdLst>
                  <a:gd name="connsiteX0" fmla="*/ 0 w 2952925"/>
                  <a:gd name="connsiteY0" fmla="*/ 562062 h 1283515"/>
                  <a:gd name="connsiteX1" fmla="*/ 1476463 w 2952925"/>
                  <a:gd name="connsiteY1" fmla="*/ 0 h 1283515"/>
                  <a:gd name="connsiteX2" fmla="*/ 2952925 w 2952925"/>
                  <a:gd name="connsiteY2" fmla="*/ 570451 h 1283515"/>
                  <a:gd name="connsiteX3" fmla="*/ 1493241 w 2952925"/>
                  <a:gd name="connsiteY3" fmla="*/ 1283515 h 1283515"/>
                  <a:gd name="connsiteX4" fmla="*/ 0 w 2952925"/>
                  <a:gd name="connsiteY4" fmla="*/ 562062 h 128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925" h="1283515">
                    <a:moveTo>
                      <a:pt x="0" y="562062"/>
                    </a:moveTo>
                    <a:lnTo>
                      <a:pt x="1476463" y="0"/>
                    </a:lnTo>
                    <a:lnTo>
                      <a:pt x="2952925" y="570451"/>
                    </a:lnTo>
                    <a:lnTo>
                      <a:pt x="1493241" y="1283515"/>
                    </a:lnTo>
                    <a:lnTo>
                      <a:pt x="0" y="562062"/>
                    </a:lnTo>
                    <a:close/>
                  </a:path>
                </a:pathLst>
              </a:custGeom>
              <a:gradFill>
                <a:gsLst>
                  <a:gs pos="14000">
                    <a:schemeClr val="tx1">
                      <a:lumMod val="85000"/>
                      <a:lumOff val="15000"/>
                    </a:schemeClr>
                  </a:gs>
                  <a:gs pos="100000">
                    <a:schemeClr val="accent3">
                      <a:lumMod val="45000"/>
                      <a:lumOff val="55000"/>
                    </a:schemeClr>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Freeform: Shape 11">
                <a:extLst/>
              </p:cNvPr>
              <p:cNvSpPr/>
              <p:nvPr/>
            </p:nvSpPr>
            <p:spPr>
              <a:xfrm>
                <a:off x="4594857" y="2684147"/>
                <a:ext cx="1509450" cy="2710424"/>
              </a:xfrm>
              <a:custGeom>
                <a:avLst/>
                <a:gdLst>
                  <a:gd name="connsiteX0" fmla="*/ 0 w 1510018"/>
                  <a:gd name="connsiteY0" fmla="*/ 0 h 2709644"/>
                  <a:gd name="connsiteX1" fmla="*/ 8389 w 1510018"/>
                  <a:gd name="connsiteY1" fmla="*/ 1929468 h 2709644"/>
                  <a:gd name="connsiteX2" fmla="*/ 1484852 w 1510018"/>
                  <a:gd name="connsiteY2" fmla="*/ 2709644 h 2709644"/>
                  <a:gd name="connsiteX3" fmla="*/ 1510018 w 1510018"/>
                  <a:gd name="connsiteY3" fmla="*/ 721453 h 2709644"/>
                  <a:gd name="connsiteX4" fmla="*/ 0 w 1510018"/>
                  <a:gd name="connsiteY4" fmla="*/ 0 h 270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18" h="2709644">
                    <a:moveTo>
                      <a:pt x="0" y="0"/>
                    </a:moveTo>
                    <a:cubicBezTo>
                      <a:pt x="2796" y="643156"/>
                      <a:pt x="5593" y="1286312"/>
                      <a:pt x="8389" y="1929468"/>
                    </a:cubicBezTo>
                    <a:lnTo>
                      <a:pt x="1484852" y="2709644"/>
                    </a:lnTo>
                    <a:lnTo>
                      <a:pt x="1510018" y="721453"/>
                    </a:lnTo>
                    <a:lnTo>
                      <a:pt x="0" y="0"/>
                    </a:lnTo>
                    <a:close/>
                  </a:path>
                </a:pathLst>
              </a:custGeom>
              <a:gradFill flip="none" rotWithShape="1">
                <a:gsLst>
                  <a:gs pos="4000">
                    <a:schemeClr val="tx1">
                      <a:lumMod val="85000"/>
                      <a:lumOff val="15000"/>
                    </a:schemeClr>
                  </a:gs>
                  <a:gs pos="100000">
                    <a:schemeClr val="accent3">
                      <a:lumMod val="45000"/>
                      <a:lumOff val="55000"/>
                    </a:schemeClr>
                  </a:gs>
                </a:gsLst>
                <a:lin ang="0" scaled="0"/>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Freeform: Shape 12">
                <a:extLst/>
              </p:cNvPr>
              <p:cNvSpPr/>
              <p:nvPr/>
            </p:nvSpPr>
            <p:spPr>
              <a:xfrm>
                <a:off x="6077325" y="2684147"/>
                <a:ext cx="1450723" cy="2718364"/>
              </a:xfrm>
              <a:custGeom>
                <a:avLst/>
                <a:gdLst>
                  <a:gd name="connsiteX0" fmla="*/ 16778 w 1451296"/>
                  <a:gd name="connsiteY0" fmla="*/ 704675 h 2718033"/>
                  <a:gd name="connsiteX1" fmla="*/ 1451296 w 1451296"/>
                  <a:gd name="connsiteY1" fmla="*/ 0 h 2718033"/>
                  <a:gd name="connsiteX2" fmla="*/ 1451296 w 1451296"/>
                  <a:gd name="connsiteY2" fmla="*/ 1929468 h 2718033"/>
                  <a:gd name="connsiteX3" fmla="*/ 0 w 1451296"/>
                  <a:gd name="connsiteY3" fmla="*/ 2718033 h 2718033"/>
                  <a:gd name="connsiteX4" fmla="*/ 16778 w 1451296"/>
                  <a:gd name="connsiteY4" fmla="*/ 704675 h 271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296" h="2718033">
                    <a:moveTo>
                      <a:pt x="16778" y="704675"/>
                    </a:moveTo>
                    <a:lnTo>
                      <a:pt x="1451296" y="0"/>
                    </a:lnTo>
                    <a:lnTo>
                      <a:pt x="1451296" y="1929468"/>
                    </a:lnTo>
                    <a:lnTo>
                      <a:pt x="0" y="2718033"/>
                    </a:lnTo>
                    <a:lnTo>
                      <a:pt x="16778" y="704675"/>
                    </a:lnTo>
                    <a:close/>
                  </a:path>
                </a:pathLst>
              </a:custGeom>
              <a:gradFill>
                <a:gsLst>
                  <a:gs pos="14000">
                    <a:schemeClr val="tx1">
                      <a:lumMod val="85000"/>
                      <a:lumOff val="15000"/>
                    </a:schemeClr>
                  </a:gs>
                  <a:gs pos="100000">
                    <a:schemeClr val="accent3">
                      <a:lumMod val="45000"/>
                      <a:lumOff val="55000"/>
                    </a:schemeClr>
                  </a:gs>
                </a:gsLst>
                <a:lin ang="108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Rectangle 13">
                <a:extLst/>
              </p:cNvPr>
              <p:cNvSpPr/>
              <p:nvPr/>
            </p:nvSpPr>
            <p:spPr>
              <a:xfrm>
                <a:off x="4310743" y="3116425"/>
                <a:ext cx="2032133" cy="1938992"/>
              </a:xfrm>
              <a:prstGeom prst="rect">
                <a:avLst/>
              </a:prstGeom>
              <a:noFill/>
              <a:scene3d>
                <a:camera prst="isometricLeftDown"/>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20</a:t>
                </a:r>
              </a:p>
            </p:txBody>
          </p:sp>
          <p:sp>
            <p:nvSpPr>
              <p:cNvPr id="15" name="Rectangle 14">
                <a:extLst/>
              </p:cNvPr>
              <p:cNvSpPr/>
              <p:nvPr/>
            </p:nvSpPr>
            <p:spPr>
              <a:xfrm rot="896793">
                <a:off x="4766794" y="1571078"/>
                <a:ext cx="2212300" cy="1938992"/>
              </a:xfrm>
              <a:prstGeom prst="rect">
                <a:avLst/>
              </a:prstGeom>
              <a:noFill/>
              <a:scene3d>
                <a:camera prst="isometricOffAxis2Top"/>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 </a:t>
                </a:r>
              </a:p>
            </p:txBody>
          </p:sp>
          <p:sp>
            <p:nvSpPr>
              <p:cNvPr id="16" name="Rectangle 15">
                <a:extLst/>
              </p:cNvPr>
              <p:cNvSpPr/>
              <p:nvPr/>
            </p:nvSpPr>
            <p:spPr>
              <a:xfrm>
                <a:off x="5619284" y="2929247"/>
                <a:ext cx="2394455" cy="2077492"/>
              </a:xfrm>
              <a:prstGeom prst="rect">
                <a:avLst/>
              </a:prstGeom>
              <a:noFill/>
              <a:scene3d>
                <a:camera prst="isometricRightUp"/>
                <a:lightRig rig="threePt" dir="t"/>
              </a:scene3d>
            </p:spPr>
            <p:txBody>
              <a:bodyPr>
                <a:spAutoFit/>
              </a:bodyPr>
              <a:lstStyle/>
              <a:p>
                <a:pPr algn="ctr" fontAlgn="auto">
                  <a:spcBef>
                    <a:spcPts val="0"/>
                  </a:spcBef>
                  <a:spcAft>
                    <a:spcPts val="0"/>
                  </a:spcAft>
                  <a:defRPr/>
                </a:pPr>
                <a:r>
                  <a:rPr lang="en-US" sz="43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From Darkness to Light</a:t>
                </a:r>
              </a:p>
            </p:txBody>
          </p:sp>
        </p:grpSp>
        <p:pic>
          <p:nvPicPr>
            <p:cNvPr id="10" name="Picture 2" descr="1378233381[1]">
              <a:extLst/>
            </p:cNvPr>
            <p:cNvPicPr>
              <a:picLocks noChangeAspect="1" noChangeArrowheads="1"/>
            </p:cNvPicPr>
            <p:nvPr/>
          </p:nvPicPr>
          <p:blipFill>
            <a:blip r:embed="rId2">
              <a:duotone>
                <a:schemeClr val="bg2">
                  <a:shade val="45000"/>
                  <a:satMod val="135000"/>
                </a:schemeClr>
                <a:prstClr val="white"/>
              </a:duotone>
              <a:extLst/>
            </a:blip>
            <a:srcRect/>
            <a:stretch>
              <a:fillRect/>
            </a:stretch>
          </p:blipFill>
          <p:spPr bwMode="auto">
            <a:xfrm rot="1998663">
              <a:off x="6344523" y="859769"/>
              <a:ext cx="552496" cy="888514"/>
            </a:xfrm>
            <a:prstGeom prst="rect">
              <a:avLst/>
            </a:prstGeom>
            <a:noFill/>
            <a:ln>
              <a:noFill/>
            </a:ln>
            <a:scene3d>
              <a:camera prst="orthographicFront">
                <a:rot lat="19200000" lon="3600000" rev="18600000"/>
              </a:camera>
              <a:lightRig rig="threePt" dir="t"/>
            </a:scene3d>
            <a:extLst/>
          </p:spPr>
        </p:pic>
      </p:grpSp>
      <p:sp>
        <p:nvSpPr>
          <p:cNvPr id="16393" name="TextBox 16"/>
          <p:cNvSpPr txBox="1">
            <a:spLocks noChangeArrowheads="1"/>
          </p:cNvSpPr>
          <p:nvPr/>
        </p:nvSpPr>
        <p:spPr bwMode="auto">
          <a:xfrm>
            <a:off x="4117975" y="6508750"/>
            <a:ext cx="3937000" cy="368300"/>
          </a:xfrm>
          <a:prstGeom prst="rect">
            <a:avLst/>
          </a:prstGeom>
          <a:noFill/>
          <a:ln w="9525">
            <a:noFill/>
            <a:miter lim="800000"/>
            <a:headEnd/>
            <a:tailEnd/>
          </a:ln>
        </p:spPr>
        <p:txBody>
          <a:bodyPr wrap="none">
            <a:spAutoFit/>
          </a:bodyPr>
          <a:lstStyle/>
          <a:p>
            <a:r>
              <a:rPr lang="en-US" b="1">
                <a:latin typeface="Calibri" pitchFamily="34" charset="0"/>
              </a:rPr>
              <a:t>MARRTOWN ROAD CHURCH OF CHRIST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ctrTitle"/>
          </p:nvPr>
        </p:nvSpPr>
        <p:spPr/>
        <p:txBody>
          <a:bodyPr/>
          <a:lstStyle/>
          <a:p>
            <a:endParaRPr lang="en-US"/>
          </a:p>
        </p:txBody>
      </p:sp>
      <p:sp>
        <p:nvSpPr>
          <p:cNvPr id="17410" name="Subtitle 2"/>
          <p:cNvSpPr>
            <a:spLocks noGrp="1"/>
          </p:cNvSpPr>
          <p:nvPr>
            <p:ph type="subTitle" idx="1"/>
          </p:nvPr>
        </p:nvSpPr>
        <p:spPr/>
        <p:txBody>
          <a:bodyPr/>
          <a:lstStyle/>
          <a:p>
            <a:endParaRPr lang="en-US"/>
          </a:p>
        </p:txBody>
      </p:sp>
      <p:sp>
        <p:nvSpPr>
          <p:cNvPr id="5" name="Rectangle 4">
            <a:extLst/>
          </p:cNvPr>
          <p:cNvSpPr/>
          <p:nvPr/>
        </p:nvSpPr>
        <p:spPr>
          <a:xfrm>
            <a:off x="0" y="0"/>
            <a:ext cx="12192000" cy="6858000"/>
          </a:xfrm>
          <a:prstGeom prst="rect">
            <a:avLst/>
          </a:prstGeom>
          <a:gradFill flip="none" rotWithShape="1">
            <a:gsLst>
              <a:gs pos="17000">
                <a:schemeClr val="tx1">
                  <a:lumMod val="95000"/>
                  <a:lumOff val="5000"/>
                </a:schemeClr>
              </a:gs>
              <a:gs pos="100000">
                <a:schemeClr val="accent3">
                  <a:lumMod val="89000"/>
                </a:schemeClr>
              </a:gs>
              <a:gs pos="94000">
                <a:schemeClr val="accent3">
                  <a:lumMod val="75000"/>
                </a:schemeClr>
              </a:gs>
              <a:gs pos="91000">
                <a:schemeClr val="accent3">
                  <a:lumMod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a:extLst/>
          </p:cNvPr>
          <p:cNvSpPr/>
          <p:nvPr/>
        </p:nvSpPr>
        <p:spPr>
          <a:xfrm>
            <a:off x="688975" y="3255963"/>
            <a:ext cx="10907713" cy="1630362"/>
          </a:xfrm>
          <a:prstGeom prst="rect">
            <a:avLst/>
          </a:prstGeom>
        </p:spPr>
        <p:txBody>
          <a:bodyPr wrap="none">
            <a:spAutoFit/>
          </a:bodyPr>
          <a:lstStyle/>
          <a:p>
            <a:pPr algn="ctr" fontAlgn="auto">
              <a:spcBef>
                <a:spcPts val="0"/>
              </a:spcBef>
              <a:spcAft>
                <a:spcPts val="0"/>
              </a:spcAft>
              <a:defRPr/>
            </a:pPr>
            <a:r>
              <a:rPr lang="en-US" sz="8000" dirty="0">
                <a:solidFill>
                  <a:schemeClr val="bg1">
                    <a:lumMod val="50000"/>
                  </a:schemeClr>
                </a:solidFill>
                <a:latin typeface="Impact" panose="020B0806030902050204" pitchFamily="34" charset="0"/>
                <a:cs typeface="+mn-cs"/>
              </a:rPr>
              <a:t>Walk By Faith Not By Sight</a:t>
            </a:r>
          </a:p>
          <a:p>
            <a:pPr algn="ctr" fontAlgn="auto">
              <a:spcBef>
                <a:spcPts val="0"/>
              </a:spcBef>
              <a:spcAft>
                <a:spcPts val="0"/>
              </a:spcAft>
              <a:defRPr/>
            </a:pPr>
            <a:r>
              <a:rPr lang="en-US" sz="2000" dirty="0">
                <a:solidFill>
                  <a:schemeClr val="bg1">
                    <a:lumMod val="50000"/>
                  </a:schemeClr>
                </a:solidFill>
                <a:latin typeface="Impact" panose="020B0806030902050204" pitchFamily="34" charset="0"/>
                <a:cs typeface="+mn-cs"/>
              </a:rPr>
              <a:t>2 Corinthians 5:7</a:t>
            </a:r>
          </a:p>
        </p:txBody>
      </p:sp>
      <p:pic>
        <p:nvPicPr>
          <p:cNvPr id="17413" name="Picture 2" descr="1378233381[1]"/>
          <p:cNvPicPr>
            <a:picLocks noChangeAspect="1" noChangeArrowheads="1"/>
          </p:cNvPicPr>
          <p:nvPr/>
        </p:nvPicPr>
        <p:blipFill>
          <a:blip r:embed="rId2"/>
          <a:srcRect/>
          <a:stretch>
            <a:fillRect/>
          </a:stretch>
        </p:blipFill>
        <p:spPr bwMode="auto">
          <a:xfrm>
            <a:off x="160338" y="4799013"/>
            <a:ext cx="3292475" cy="1927225"/>
          </a:xfrm>
          <a:prstGeom prst="rect">
            <a:avLst/>
          </a:prstGeom>
          <a:noFill/>
          <a:ln w="9525">
            <a:noFill/>
            <a:miter lim="800000"/>
            <a:headEnd/>
            <a:tailEnd/>
          </a:ln>
        </p:spPr>
      </p:pic>
      <p:grpSp>
        <p:nvGrpSpPr>
          <p:cNvPr id="17414" name="Group 7"/>
          <p:cNvGrpSpPr>
            <a:grpSpLocks/>
          </p:cNvGrpSpPr>
          <p:nvPr/>
        </p:nvGrpSpPr>
        <p:grpSpPr bwMode="auto">
          <a:xfrm>
            <a:off x="8715375" y="-392113"/>
            <a:ext cx="3703638" cy="3830638"/>
            <a:chOff x="4498595" y="82421"/>
            <a:chExt cx="3702996" cy="3831433"/>
          </a:xfrm>
        </p:grpSpPr>
        <p:grpSp>
          <p:nvGrpSpPr>
            <p:cNvPr id="17416" name="Group 8"/>
            <p:cNvGrpSpPr>
              <a:grpSpLocks/>
            </p:cNvGrpSpPr>
            <p:nvPr/>
          </p:nvGrpSpPr>
          <p:grpSpPr bwMode="auto">
            <a:xfrm>
              <a:off x="4498595" y="82421"/>
              <a:ext cx="3702996" cy="3831433"/>
              <a:chOff x="4310743" y="1571078"/>
              <a:chExt cx="3702996" cy="3831433"/>
            </a:xfrm>
          </p:grpSpPr>
          <p:sp>
            <p:nvSpPr>
              <p:cNvPr id="11" name="Freeform: Shape 10">
                <a:extLst/>
              </p:cNvPr>
              <p:cNvSpPr/>
              <p:nvPr/>
            </p:nvSpPr>
            <p:spPr>
              <a:xfrm>
                <a:off x="4594857" y="2118880"/>
                <a:ext cx="2952238" cy="1282966"/>
              </a:xfrm>
              <a:custGeom>
                <a:avLst/>
                <a:gdLst>
                  <a:gd name="connsiteX0" fmla="*/ 0 w 2952925"/>
                  <a:gd name="connsiteY0" fmla="*/ 562062 h 1283515"/>
                  <a:gd name="connsiteX1" fmla="*/ 1476463 w 2952925"/>
                  <a:gd name="connsiteY1" fmla="*/ 0 h 1283515"/>
                  <a:gd name="connsiteX2" fmla="*/ 2952925 w 2952925"/>
                  <a:gd name="connsiteY2" fmla="*/ 570451 h 1283515"/>
                  <a:gd name="connsiteX3" fmla="*/ 1493241 w 2952925"/>
                  <a:gd name="connsiteY3" fmla="*/ 1283515 h 1283515"/>
                  <a:gd name="connsiteX4" fmla="*/ 0 w 2952925"/>
                  <a:gd name="connsiteY4" fmla="*/ 562062 h 128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925" h="1283515">
                    <a:moveTo>
                      <a:pt x="0" y="562062"/>
                    </a:moveTo>
                    <a:lnTo>
                      <a:pt x="1476463" y="0"/>
                    </a:lnTo>
                    <a:lnTo>
                      <a:pt x="2952925" y="570451"/>
                    </a:lnTo>
                    <a:lnTo>
                      <a:pt x="1493241" y="1283515"/>
                    </a:lnTo>
                    <a:lnTo>
                      <a:pt x="0" y="562062"/>
                    </a:lnTo>
                    <a:close/>
                  </a:path>
                </a:pathLst>
              </a:custGeom>
              <a:gradFill>
                <a:gsLst>
                  <a:gs pos="14000">
                    <a:schemeClr val="tx1">
                      <a:lumMod val="85000"/>
                      <a:lumOff val="15000"/>
                    </a:schemeClr>
                  </a:gs>
                  <a:gs pos="100000">
                    <a:schemeClr val="accent3">
                      <a:lumMod val="45000"/>
                      <a:lumOff val="55000"/>
                    </a:schemeClr>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Freeform: Shape 11">
                <a:extLst/>
              </p:cNvPr>
              <p:cNvSpPr/>
              <p:nvPr/>
            </p:nvSpPr>
            <p:spPr>
              <a:xfrm>
                <a:off x="4594857" y="2684147"/>
                <a:ext cx="1509450" cy="2710425"/>
              </a:xfrm>
              <a:custGeom>
                <a:avLst/>
                <a:gdLst>
                  <a:gd name="connsiteX0" fmla="*/ 0 w 1510018"/>
                  <a:gd name="connsiteY0" fmla="*/ 0 h 2709644"/>
                  <a:gd name="connsiteX1" fmla="*/ 8389 w 1510018"/>
                  <a:gd name="connsiteY1" fmla="*/ 1929468 h 2709644"/>
                  <a:gd name="connsiteX2" fmla="*/ 1484852 w 1510018"/>
                  <a:gd name="connsiteY2" fmla="*/ 2709644 h 2709644"/>
                  <a:gd name="connsiteX3" fmla="*/ 1510018 w 1510018"/>
                  <a:gd name="connsiteY3" fmla="*/ 721453 h 2709644"/>
                  <a:gd name="connsiteX4" fmla="*/ 0 w 1510018"/>
                  <a:gd name="connsiteY4" fmla="*/ 0 h 270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18" h="2709644">
                    <a:moveTo>
                      <a:pt x="0" y="0"/>
                    </a:moveTo>
                    <a:cubicBezTo>
                      <a:pt x="2796" y="643156"/>
                      <a:pt x="5593" y="1286312"/>
                      <a:pt x="8389" y="1929468"/>
                    </a:cubicBezTo>
                    <a:lnTo>
                      <a:pt x="1484852" y="2709644"/>
                    </a:lnTo>
                    <a:lnTo>
                      <a:pt x="1510018" y="721453"/>
                    </a:lnTo>
                    <a:lnTo>
                      <a:pt x="0" y="0"/>
                    </a:lnTo>
                    <a:close/>
                  </a:path>
                </a:pathLst>
              </a:custGeom>
              <a:gradFill flip="none" rotWithShape="1">
                <a:gsLst>
                  <a:gs pos="4000">
                    <a:schemeClr val="tx1">
                      <a:lumMod val="85000"/>
                      <a:lumOff val="15000"/>
                    </a:schemeClr>
                  </a:gs>
                  <a:gs pos="100000">
                    <a:schemeClr val="accent3">
                      <a:lumMod val="45000"/>
                      <a:lumOff val="55000"/>
                    </a:schemeClr>
                  </a:gs>
                </a:gsLst>
                <a:lin ang="0" scaled="0"/>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Freeform: Shape 12">
                <a:extLst/>
              </p:cNvPr>
              <p:cNvSpPr/>
              <p:nvPr/>
            </p:nvSpPr>
            <p:spPr>
              <a:xfrm>
                <a:off x="6077325" y="2684147"/>
                <a:ext cx="1450723" cy="2718364"/>
              </a:xfrm>
              <a:custGeom>
                <a:avLst/>
                <a:gdLst>
                  <a:gd name="connsiteX0" fmla="*/ 16778 w 1451296"/>
                  <a:gd name="connsiteY0" fmla="*/ 704675 h 2718033"/>
                  <a:gd name="connsiteX1" fmla="*/ 1451296 w 1451296"/>
                  <a:gd name="connsiteY1" fmla="*/ 0 h 2718033"/>
                  <a:gd name="connsiteX2" fmla="*/ 1451296 w 1451296"/>
                  <a:gd name="connsiteY2" fmla="*/ 1929468 h 2718033"/>
                  <a:gd name="connsiteX3" fmla="*/ 0 w 1451296"/>
                  <a:gd name="connsiteY3" fmla="*/ 2718033 h 2718033"/>
                  <a:gd name="connsiteX4" fmla="*/ 16778 w 1451296"/>
                  <a:gd name="connsiteY4" fmla="*/ 704675 h 271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296" h="2718033">
                    <a:moveTo>
                      <a:pt x="16778" y="704675"/>
                    </a:moveTo>
                    <a:lnTo>
                      <a:pt x="1451296" y="0"/>
                    </a:lnTo>
                    <a:lnTo>
                      <a:pt x="1451296" y="1929468"/>
                    </a:lnTo>
                    <a:lnTo>
                      <a:pt x="0" y="2718033"/>
                    </a:lnTo>
                    <a:lnTo>
                      <a:pt x="16778" y="704675"/>
                    </a:lnTo>
                    <a:close/>
                  </a:path>
                </a:pathLst>
              </a:custGeom>
              <a:gradFill>
                <a:gsLst>
                  <a:gs pos="14000">
                    <a:schemeClr val="tx1">
                      <a:lumMod val="85000"/>
                      <a:lumOff val="15000"/>
                    </a:schemeClr>
                  </a:gs>
                  <a:gs pos="100000">
                    <a:schemeClr val="accent3">
                      <a:lumMod val="45000"/>
                      <a:lumOff val="55000"/>
                    </a:schemeClr>
                  </a:gs>
                </a:gsLst>
                <a:lin ang="108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Rectangle 13">
                <a:extLst/>
              </p:cNvPr>
              <p:cNvSpPr/>
              <p:nvPr/>
            </p:nvSpPr>
            <p:spPr>
              <a:xfrm>
                <a:off x="4310743" y="3116425"/>
                <a:ext cx="2032133" cy="1938992"/>
              </a:xfrm>
              <a:prstGeom prst="rect">
                <a:avLst/>
              </a:prstGeom>
              <a:noFill/>
              <a:scene3d>
                <a:camera prst="isometricLeftDown"/>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20</a:t>
                </a:r>
              </a:p>
            </p:txBody>
          </p:sp>
          <p:sp>
            <p:nvSpPr>
              <p:cNvPr id="15" name="Rectangle 14">
                <a:extLst/>
              </p:cNvPr>
              <p:cNvSpPr/>
              <p:nvPr/>
            </p:nvSpPr>
            <p:spPr>
              <a:xfrm rot="896793">
                <a:off x="4766794" y="1571078"/>
                <a:ext cx="2212300" cy="1938992"/>
              </a:xfrm>
              <a:prstGeom prst="rect">
                <a:avLst/>
              </a:prstGeom>
              <a:noFill/>
              <a:scene3d>
                <a:camera prst="isometricOffAxis2Top"/>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 </a:t>
                </a:r>
              </a:p>
            </p:txBody>
          </p:sp>
          <p:sp>
            <p:nvSpPr>
              <p:cNvPr id="16" name="Rectangle 15">
                <a:extLst/>
              </p:cNvPr>
              <p:cNvSpPr/>
              <p:nvPr/>
            </p:nvSpPr>
            <p:spPr>
              <a:xfrm>
                <a:off x="5619284" y="2929247"/>
                <a:ext cx="2394455" cy="2077492"/>
              </a:xfrm>
              <a:prstGeom prst="rect">
                <a:avLst/>
              </a:prstGeom>
              <a:noFill/>
              <a:scene3d>
                <a:camera prst="isometricRightUp"/>
                <a:lightRig rig="threePt" dir="t"/>
              </a:scene3d>
            </p:spPr>
            <p:txBody>
              <a:bodyPr>
                <a:spAutoFit/>
              </a:bodyPr>
              <a:lstStyle/>
              <a:p>
                <a:pPr algn="ctr" fontAlgn="auto">
                  <a:spcBef>
                    <a:spcPts val="0"/>
                  </a:spcBef>
                  <a:spcAft>
                    <a:spcPts val="0"/>
                  </a:spcAft>
                  <a:defRPr/>
                </a:pPr>
                <a:r>
                  <a:rPr lang="en-US" sz="43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From Darkness to Light</a:t>
                </a:r>
              </a:p>
            </p:txBody>
          </p:sp>
        </p:grpSp>
        <p:pic>
          <p:nvPicPr>
            <p:cNvPr id="10" name="Picture 2" descr="1378233381[1]">
              <a:extLst/>
            </p:cNvPr>
            <p:cNvPicPr>
              <a:picLocks noChangeAspect="1" noChangeArrowheads="1"/>
            </p:cNvPicPr>
            <p:nvPr/>
          </p:nvPicPr>
          <p:blipFill>
            <a:blip r:embed="rId2">
              <a:duotone>
                <a:schemeClr val="bg2">
                  <a:shade val="45000"/>
                  <a:satMod val="135000"/>
                </a:schemeClr>
                <a:prstClr val="white"/>
              </a:duotone>
              <a:extLst/>
            </a:blip>
            <a:srcRect/>
            <a:stretch>
              <a:fillRect/>
            </a:stretch>
          </p:blipFill>
          <p:spPr bwMode="auto">
            <a:xfrm rot="1998663">
              <a:off x="6344523" y="859769"/>
              <a:ext cx="552496" cy="888514"/>
            </a:xfrm>
            <a:prstGeom prst="rect">
              <a:avLst/>
            </a:prstGeom>
            <a:noFill/>
            <a:ln>
              <a:noFill/>
            </a:ln>
            <a:scene3d>
              <a:camera prst="orthographicFront">
                <a:rot lat="19200000" lon="3600000" rev="18600000"/>
              </a:camera>
              <a:lightRig rig="threePt" dir="t"/>
            </a:scene3d>
            <a:extLst/>
          </p:spPr>
        </p:pic>
      </p:grpSp>
      <p:sp>
        <p:nvSpPr>
          <p:cNvPr id="17415" name="TextBox 16"/>
          <p:cNvSpPr txBox="1">
            <a:spLocks noChangeArrowheads="1"/>
          </p:cNvSpPr>
          <p:nvPr/>
        </p:nvSpPr>
        <p:spPr bwMode="auto">
          <a:xfrm>
            <a:off x="4117975" y="6508750"/>
            <a:ext cx="3937000" cy="368300"/>
          </a:xfrm>
          <a:prstGeom prst="rect">
            <a:avLst/>
          </a:prstGeom>
          <a:noFill/>
          <a:ln w="9525">
            <a:noFill/>
            <a:miter lim="800000"/>
            <a:headEnd/>
            <a:tailEnd/>
          </a:ln>
        </p:spPr>
        <p:txBody>
          <a:bodyPr wrap="none">
            <a:spAutoFit/>
          </a:bodyPr>
          <a:lstStyle/>
          <a:p>
            <a:r>
              <a:rPr lang="en-US" b="1">
                <a:latin typeface="Calibri" pitchFamily="34" charset="0"/>
              </a:rPr>
              <a:t>MARRTOWN ROAD CHURCH OF CHRIST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ctrTitle"/>
          </p:nvPr>
        </p:nvSpPr>
        <p:spPr/>
        <p:txBody>
          <a:bodyPr/>
          <a:lstStyle/>
          <a:p>
            <a:endParaRPr lang="en-US"/>
          </a:p>
        </p:txBody>
      </p:sp>
      <p:sp>
        <p:nvSpPr>
          <p:cNvPr id="18434" name="Subtitle 2"/>
          <p:cNvSpPr>
            <a:spLocks noGrp="1"/>
          </p:cNvSpPr>
          <p:nvPr>
            <p:ph type="subTitle" idx="1"/>
          </p:nvPr>
        </p:nvSpPr>
        <p:spPr/>
        <p:txBody>
          <a:bodyPr/>
          <a:lstStyle/>
          <a:p>
            <a:endParaRPr lang="en-US"/>
          </a:p>
        </p:txBody>
      </p:sp>
      <p:sp>
        <p:nvSpPr>
          <p:cNvPr id="5" name="Rectangle 4">
            <a:extLst/>
          </p:cNvPr>
          <p:cNvSpPr/>
          <p:nvPr/>
        </p:nvSpPr>
        <p:spPr>
          <a:xfrm>
            <a:off x="0" y="0"/>
            <a:ext cx="12192000" cy="6858000"/>
          </a:xfrm>
          <a:prstGeom prst="rect">
            <a:avLst/>
          </a:prstGeom>
          <a:gradFill flip="none" rotWithShape="1">
            <a:gsLst>
              <a:gs pos="17000">
                <a:schemeClr val="tx1">
                  <a:lumMod val="95000"/>
                  <a:lumOff val="5000"/>
                </a:schemeClr>
              </a:gs>
              <a:gs pos="100000">
                <a:schemeClr val="accent3">
                  <a:lumMod val="89000"/>
                </a:schemeClr>
              </a:gs>
              <a:gs pos="100000">
                <a:schemeClr val="accent3">
                  <a:lumMod val="75000"/>
                </a:schemeClr>
              </a:gs>
              <a:gs pos="73000">
                <a:schemeClr val="accent3">
                  <a:lumMod val="7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a:extLst/>
          </p:cNvPr>
          <p:cNvSpPr/>
          <p:nvPr/>
        </p:nvSpPr>
        <p:spPr>
          <a:xfrm>
            <a:off x="641350" y="3162300"/>
            <a:ext cx="10909300" cy="1630363"/>
          </a:xfrm>
          <a:prstGeom prst="rect">
            <a:avLst/>
          </a:prstGeom>
        </p:spPr>
        <p:txBody>
          <a:bodyPr wrap="none">
            <a:spAutoFit/>
          </a:bodyPr>
          <a:lstStyle/>
          <a:p>
            <a:pPr algn="ctr" fontAlgn="auto">
              <a:spcBef>
                <a:spcPts val="0"/>
              </a:spcBef>
              <a:spcAft>
                <a:spcPts val="0"/>
              </a:spcAft>
              <a:defRPr/>
            </a:pPr>
            <a:r>
              <a:rPr lang="en-US" sz="8000" dirty="0">
                <a:solidFill>
                  <a:schemeClr val="bg1">
                    <a:lumMod val="50000"/>
                  </a:schemeClr>
                </a:solidFill>
                <a:latin typeface="Impact" panose="020B0806030902050204" pitchFamily="34" charset="0"/>
                <a:cs typeface="+mn-cs"/>
              </a:rPr>
              <a:t>Walk By Faith Not By Sight</a:t>
            </a:r>
          </a:p>
          <a:p>
            <a:pPr algn="ctr" fontAlgn="auto">
              <a:spcBef>
                <a:spcPts val="0"/>
              </a:spcBef>
              <a:spcAft>
                <a:spcPts val="0"/>
              </a:spcAft>
              <a:defRPr/>
            </a:pPr>
            <a:r>
              <a:rPr lang="en-US" sz="2000" dirty="0">
                <a:solidFill>
                  <a:schemeClr val="bg1">
                    <a:lumMod val="50000"/>
                  </a:schemeClr>
                </a:solidFill>
                <a:latin typeface="Impact" panose="020B0806030902050204" pitchFamily="34" charset="0"/>
                <a:cs typeface="+mn-cs"/>
              </a:rPr>
              <a:t>2 Corinthians 5:7</a:t>
            </a:r>
          </a:p>
        </p:txBody>
      </p:sp>
      <p:pic>
        <p:nvPicPr>
          <p:cNvPr id="18437" name="Picture 2" descr="1378233381[1]"/>
          <p:cNvPicPr>
            <a:picLocks noChangeAspect="1" noChangeArrowheads="1"/>
          </p:cNvPicPr>
          <p:nvPr/>
        </p:nvPicPr>
        <p:blipFill>
          <a:blip r:embed="rId2"/>
          <a:srcRect/>
          <a:stretch>
            <a:fillRect/>
          </a:stretch>
        </p:blipFill>
        <p:spPr bwMode="auto">
          <a:xfrm>
            <a:off x="4545294" y="4728191"/>
            <a:ext cx="3101412" cy="1815388"/>
          </a:xfrm>
          <a:prstGeom prst="rect">
            <a:avLst/>
          </a:prstGeom>
          <a:noFill/>
          <a:ln w="9525">
            <a:noFill/>
            <a:miter lim="800000"/>
            <a:headEnd/>
            <a:tailEnd/>
          </a:ln>
        </p:spPr>
      </p:pic>
      <p:grpSp>
        <p:nvGrpSpPr>
          <p:cNvPr id="18438" name="Group 8"/>
          <p:cNvGrpSpPr>
            <a:grpSpLocks/>
          </p:cNvGrpSpPr>
          <p:nvPr/>
        </p:nvGrpSpPr>
        <p:grpSpPr bwMode="auto">
          <a:xfrm>
            <a:off x="95250" y="-403225"/>
            <a:ext cx="3702050" cy="3832225"/>
            <a:chOff x="4498595" y="82421"/>
            <a:chExt cx="3702996" cy="3831433"/>
          </a:xfrm>
        </p:grpSpPr>
        <p:grpSp>
          <p:nvGrpSpPr>
            <p:cNvPr id="18440" name="Group 9"/>
            <p:cNvGrpSpPr>
              <a:grpSpLocks/>
            </p:cNvGrpSpPr>
            <p:nvPr/>
          </p:nvGrpSpPr>
          <p:grpSpPr bwMode="auto">
            <a:xfrm>
              <a:off x="4498595" y="82421"/>
              <a:ext cx="3702996" cy="3831433"/>
              <a:chOff x="4310743" y="1571078"/>
              <a:chExt cx="3702996" cy="3831433"/>
            </a:xfrm>
          </p:grpSpPr>
          <p:sp>
            <p:nvSpPr>
              <p:cNvPr id="12" name="Freeform: Shape 11">
                <a:extLst/>
              </p:cNvPr>
              <p:cNvSpPr/>
              <p:nvPr/>
            </p:nvSpPr>
            <p:spPr>
              <a:xfrm>
                <a:off x="4594979" y="2118653"/>
                <a:ext cx="2951916" cy="1284022"/>
              </a:xfrm>
              <a:custGeom>
                <a:avLst/>
                <a:gdLst>
                  <a:gd name="connsiteX0" fmla="*/ 0 w 2952925"/>
                  <a:gd name="connsiteY0" fmla="*/ 562062 h 1283515"/>
                  <a:gd name="connsiteX1" fmla="*/ 1476463 w 2952925"/>
                  <a:gd name="connsiteY1" fmla="*/ 0 h 1283515"/>
                  <a:gd name="connsiteX2" fmla="*/ 2952925 w 2952925"/>
                  <a:gd name="connsiteY2" fmla="*/ 570451 h 1283515"/>
                  <a:gd name="connsiteX3" fmla="*/ 1493241 w 2952925"/>
                  <a:gd name="connsiteY3" fmla="*/ 1283515 h 1283515"/>
                  <a:gd name="connsiteX4" fmla="*/ 0 w 2952925"/>
                  <a:gd name="connsiteY4" fmla="*/ 562062 h 128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925" h="1283515">
                    <a:moveTo>
                      <a:pt x="0" y="562062"/>
                    </a:moveTo>
                    <a:lnTo>
                      <a:pt x="1476463" y="0"/>
                    </a:lnTo>
                    <a:lnTo>
                      <a:pt x="2952925" y="570451"/>
                    </a:lnTo>
                    <a:lnTo>
                      <a:pt x="1493241" y="1283515"/>
                    </a:lnTo>
                    <a:lnTo>
                      <a:pt x="0" y="562062"/>
                    </a:lnTo>
                    <a:close/>
                  </a:path>
                </a:pathLst>
              </a:custGeom>
              <a:gradFill>
                <a:gsLst>
                  <a:gs pos="14000">
                    <a:schemeClr val="tx1">
                      <a:lumMod val="85000"/>
                      <a:lumOff val="15000"/>
                    </a:schemeClr>
                  </a:gs>
                  <a:gs pos="100000">
                    <a:schemeClr val="accent3">
                      <a:lumMod val="45000"/>
                      <a:lumOff val="55000"/>
                    </a:schemeClr>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Freeform: Shape 12">
                <a:extLst/>
              </p:cNvPr>
              <p:cNvSpPr/>
              <p:nvPr/>
            </p:nvSpPr>
            <p:spPr>
              <a:xfrm>
                <a:off x="4594979" y="2683686"/>
                <a:ext cx="1510098" cy="2710890"/>
              </a:xfrm>
              <a:custGeom>
                <a:avLst/>
                <a:gdLst>
                  <a:gd name="connsiteX0" fmla="*/ 0 w 1510018"/>
                  <a:gd name="connsiteY0" fmla="*/ 0 h 2709644"/>
                  <a:gd name="connsiteX1" fmla="*/ 8389 w 1510018"/>
                  <a:gd name="connsiteY1" fmla="*/ 1929468 h 2709644"/>
                  <a:gd name="connsiteX2" fmla="*/ 1484852 w 1510018"/>
                  <a:gd name="connsiteY2" fmla="*/ 2709644 h 2709644"/>
                  <a:gd name="connsiteX3" fmla="*/ 1510018 w 1510018"/>
                  <a:gd name="connsiteY3" fmla="*/ 721453 h 2709644"/>
                  <a:gd name="connsiteX4" fmla="*/ 0 w 1510018"/>
                  <a:gd name="connsiteY4" fmla="*/ 0 h 270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18" h="2709644">
                    <a:moveTo>
                      <a:pt x="0" y="0"/>
                    </a:moveTo>
                    <a:cubicBezTo>
                      <a:pt x="2796" y="643156"/>
                      <a:pt x="5593" y="1286312"/>
                      <a:pt x="8389" y="1929468"/>
                    </a:cubicBezTo>
                    <a:lnTo>
                      <a:pt x="1484852" y="2709644"/>
                    </a:lnTo>
                    <a:lnTo>
                      <a:pt x="1510018" y="721453"/>
                    </a:lnTo>
                    <a:lnTo>
                      <a:pt x="0" y="0"/>
                    </a:lnTo>
                    <a:close/>
                  </a:path>
                </a:pathLst>
              </a:custGeom>
              <a:gradFill flip="none" rotWithShape="1">
                <a:gsLst>
                  <a:gs pos="4000">
                    <a:schemeClr val="tx1">
                      <a:lumMod val="85000"/>
                      <a:lumOff val="15000"/>
                    </a:schemeClr>
                  </a:gs>
                  <a:gs pos="100000">
                    <a:schemeClr val="accent3">
                      <a:lumMod val="45000"/>
                      <a:lumOff val="55000"/>
                    </a:schemeClr>
                  </a:gs>
                </a:gsLst>
                <a:lin ang="0" scaled="0"/>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Freeform: Shape 13">
                <a:extLst/>
              </p:cNvPr>
              <p:cNvSpPr/>
              <p:nvPr/>
            </p:nvSpPr>
            <p:spPr>
              <a:xfrm>
                <a:off x="6078083" y="2683686"/>
                <a:ext cx="1451346" cy="2718825"/>
              </a:xfrm>
              <a:custGeom>
                <a:avLst/>
                <a:gdLst>
                  <a:gd name="connsiteX0" fmla="*/ 16778 w 1451296"/>
                  <a:gd name="connsiteY0" fmla="*/ 704675 h 2718033"/>
                  <a:gd name="connsiteX1" fmla="*/ 1451296 w 1451296"/>
                  <a:gd name="connsiteY1" fmla="*/ 0 h 2718033"/>
                  <a:gd name="connsiteX2" fmla="*/ 1451296 w 1451296"/>
                  <a:gd name="connsiteY2" fmla="*/ 1929468 h 2718033"/>
                  <a:gd name="connsiteX3" fmla="*/ 0 w 1451296"/>
                  <a:gd name="connsiteY3" fmla="*/ 2718033 h 2718033"/>
                  <a:gd name="connsiteX4" fmla="*/ 16778 w 1451296"/>
                  <a:gd name="connsiteY4" fmla="*/ 704675 h 271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296" h="2718033">
                    <a:moveTo>
                      <a:pt x="16778" y="704675"/>
                    </a:moveTo>
                    <a:lnTo>
                      <a:pt x="1451296" y="0"/>
                    </a:lnTo>
                    <a:lnTo>
                      <a:pt x="1451296" y="1929468"/>
                    </a:lnTo>
                    <a:lnTo>
                      <a:pt x="0" y="2718033"/>
                    </a:lnTo>
                    <a:lnTo>
                      <a:pt x="16778" y="704675"/>
                    </a:lnTo>
                    <a:close/>
                  </a:path>
                </a:pathLst>
              </a:custGeom>
              <a:gradFill>
                <a:gsLst>
                  <a:gs pos="14000">
                    <a:schemeClr val="tx1">
                      <a:lumMod val="85000"/>
                      <a:lumOff val="15000"/>
                    </a:schemeClr>
                  </a:gs>
                  <a:gs pos="100000">
                    <a:schemeClr val="accent3">
                      <a:lumMod val="45000"/>
                      <a:lumOff val="55000"/>
                    </a:schemeClr>
                  </a:gs>
                </a:gsLst>
                <a:lin ang="108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ectangle 14">
                <a:extLst/>
              </p:cNvPr>
              <p:cNvSpPr/>
              <p:nvPr/>
            </p:nvSpPr>
            <p:spPr>
              <a:xfrm>
                <a:off x="4310743" y="3116425"/>
                <a:ext cx="2032133" cy="1938992"/>
              </a:xfrm>
              <a:prstGeom prst="rect">
                <a:avLst/>
              </a:prstGeom>
              <a:noFill/>
              <a:scene3d>
                <a:camera prst="isometricLeftDown"/>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20</a:t>
                </a:r>
              </a:p>
            </p:txBody>
          </p:sp>
          <p:sp>
            <p:nvSpPr>
              <p:cNvPr id="16" name="Rectangle 15">
                <a:extLst/>
              </p:cNvPr>
              <p:cNvSpPr/>
              <p:nvPr/>
            </p:nvSpPr>
            <p:spPr>
              <a:xfrm rot="896793">
                <a:off x="4766794" y="1571078"/>
                <a:ext cx="2212300" cy="1938992"/>
              </a:xfrm>
              <a:prstGeom prst="rect">
                <a:avLst/>
              </a:prstGeom>
              <a:noFill/>
              <a:scene3d>
                <a:camera prst="isometricOffAxis2Top"/>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 </a:t>
                </a:r>
              </a:p>
            </p:txBody>
          </p:sp>
          <p:sp>
            <p:nvSpPr>
              <p:cNvPr id="17" name="Rectangle 16">
                <a:extLst/>
              </p:cNvPr>
              <p:cNvSpPr/>
              <p:nvPr/>
            </p:nvSpPr>
            <p:spPr>
              <a:xfrm>
                <a:off x="5619284" y="2929247"/>
                <a:ext cx="2394455" cy="2077492"/>
              </a:xfrm>
              <a:prstGeom prst="rect">
                <a:avLst/>
              </a:prstGeom>
              <a:noFill/>
              <a:scene3d>
                <a:camera prst="isometricRightUp"/>
                <a:lightRig rig="threePt" dir="t"/>
              </a:scene3d>
            </p:spPr>
            <p:txBody>
              <a:bodyPr>
                <a:spAutoFit/>
              </a:bodyPr>
              <a:lstStyle/>
              <a:p>
                <a:pPr algn="ctr" fontAlgn="auto">
                  <a:spcBef>
                    <a:spcPts val="0"/>
                  </a:spcBef>
                  <a:spcAft>
                    <a:spcPts val="0"/>
                  </a:spcAft>
                  <a:defRPr/>
                </a:pPr>
                <a:r>
                  <a:rPr lang="en-US" sz="43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From Darkness to Light</a:t>
                </a:r>
              </a:p>
            </p:txBody>
          </p:sp>
        </p:grpSp>
        <p:pic>
          <p:nvPicPr>
            <p:cNvPr id="11" name="Picture 2" descr="1378233381[1]">
              <a:extLst/>
            </p:cNvPr>
            <p:cNvPicPr>
              <a:picLocks noChangeAspect="1" noChangeArrowheads="1"/>
            </p:cNvPicPr>
            <p:nvPr/>
          </p:nvPicPr>
          <p:blipFill>
            <a:blip r:embed="rId2">
              <a:duotone>
                <a:schemeClr val="bg2">
                  <a:shade val="45000"/>
                  <a:satMod val="135000"/>
                </a:schemeClr>
                <a:prstClr val="white"/>
              </a:duotone>
              <a:extLst/>
            </a:blip>
            <a:srcRect/>
            <a:stretch>
              <a:fillRect/>
            </a:stretch>
          </p:blipFill>
          <p:spPr bwMode="auto">
            <a:xfrm rot="1998663">
              <a:off x="6344523" y="859769"/>
              <a:ext cx="552496" cy="888514"/>
            </a:xfrm>
            <a:prstGeom prst="rect">
              <a:avLst/>
            </a:prstGeom>
            <a:noFill/>
            <a:ln>
              <a:noFill/>
            </a:ln>
            <a:scene3d>
              <a:camera prst="orthographicFront">
                <a:rot lat="19200000" lon="3600000" rev="18600000"/>
              </a:camera>
              <a:lightRig rig="threePt" dir="t"/>
            </a:scene3d>
            <a:extLst/>
          </p:spPr>
        </p:pic>
      </p:grpSp>
      <p:sp>
        <p:nvSpPr>
          <p:cNvPr id="18439" name="TextBox 17"/>
          <p:cNvSpPr txBox="1">
            <a:spLocks noChangeArrowheads="1"/>
          </p:cNvSpPr>
          <p:nvPr/>
        </p:nvSpPr>
        <p:spPr bwMode="auto">
          <a:xfrm>
            <a:off x="4117975" y="6508750"/>
            <a:ext cx="3937000" cy="368300"/>
          </a:xfrm>
          <a:prstGeom prst="rect">
            <a:avLst/>
          </a:prstGeom>
          <a:noFill/>
          <a:ln w="9525">
            <a:noFill/>
            <a:miter lim="800000"/>
            <a:headEnd/>
            <a:tailEnd/>
          </a:ln>
        </p:spPr>
        <p:txBody>
          <a:bodyPr wrap="none">
            <a:spAutoFit/>
          </a:bodyPr>
          <a:lstStyle/>
          <a:p>
            <a:r>
              <a:rPr lang="en-US" b="1">
                <a:latin typeface="Calibri" pitchFamily="34" charset="0"/>
              </a:rPr>
              <a:t>MARRTOWN ROAD CHURCH OF CHRIST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Group 18"/>
          <p:cNvGrpSpPr>
            <a:grpSpLocks/>
          </p:cNvGrpSpPr>
          <p:nvPr/>
        </p:nvGrpSpPr>
        <p:grpSpPr bwMode="auto">
          <a:xfrm>
            <a:off x="-111125" y="-771525"/>
            <a:ext cx="5643563" cy="6197600"/>
            <a:chOff x="4498595" y="68731"/>
            <a:chExt cx="3690792" cy="3845123"/>
          </a:xfrm>
        </p:grpSpPr>
        <p:grpSp>
          <p:nvGrpSpPr>
            <p:cNvPr id="19460" name="Group 19"/>
            <p:cNvGrpSpPr>
              <a:grpSpLocks/>
            </p:cNvGrpSpPr>
            <p:nvPr/>
          </p:nvGrpSpPr>
          <p:grpSpPr bwMode="auto">
            <a:xfrm>
              <a:off x="4498595" y="68731"/>
              <a:ext cx="3690792" cy="3845123"/>
              <a:chOff x="4310743" y="1557388"/>
              <a:chExt cx="3690792" cy="3845123"/>
            </a:xfrm>
          </p:grpSpPr>
          <p:sp>
            <p:nvSpPr>
              <p:cNvPr id="22" name="Freeform: Shape 21">
                <a:extLst/>
              </p:cNvPr>
              <p:cNvSpPr/>
              <p:nvPr/>
            </p:nvSpPr>
            <p:spPr>
              <a:xfrm>
                <a:off x="4594171" y="2118792"/>
                <a:ext cx="2952633" cy="1283350"/>
              </a:xfrm>
              <a:custGeom>
                <a:avLst/>
                <a:gdLst>
                  <a:gd name="connsiteX0" fmla="*/ 0 w 2952925"/>
                  <a:gd name="connsiteY0" fmla="*/ 562062 h 1283515"/>
                  <a:gd name="connsiteX1" fmla="*/ 1476463 w 2952925"/>
                  <a:gd name="connsiteY1" fmla="*/ 0 h 1283515"/>
                  <a:gd name="connsiteX2" fmla="*/ 2952925 w 2952925"/>
                  <a:gd name="connsiteY2" fmla="*/ 570451 h 1283515"/>
                  <a:gd name="connsiteX3" fmla="*/ 1493241 w 2952925"/>
                  <a:gd name="connsiteY3" fmla="*/ 1283515 h 1283515"/>
                  <a:gd name="connsiteX4" fmla="*/ 0 w 2952925"/>
                  <a:gd name="connsiteY4" fmla="*/ 562062 h 128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925" h="1283515">
                    <a:moveTo>
                      <a:pt x="0" y="562062"/>
                    </a:moveTo>
                    <a:lnTo>
                      <a:pt x="1476463" y="0"/>
                    </a:lnTo>
                    <a:lnTo>
                      <a:pt x="2952925" y="570451"/>
                    </a:lnTo>
                    <a:lnTo>
                      <a:pt x="1493241" y="1283515"/>
                    </a:lnTo>
                    <a:lnTo>
                      <a:pt x="0" y="562062"/>
                    </a:lnTo>
                    <a:close/>
                  </a:path>
                </a:pathLst>
              </a:custGeom>
              <a:gradFill>
                <a:gsLst>
                  <a:gs pos="14000">
                    <a:schemeClr val="tx1">
                      <a:lumMod val="85000"/>
                      <a:lumOff val="15000"/>
                    </a:schemeClr>
                  </a:gs>
                  <a:gs pos="100000">
                    <a:schemeClr val="accent3">
                      <a:lumMod val="45000"/>
                      <a:lumOff val="55000"/>
                    </a:schemeClr>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Freeform: Shape 22">
                <a:extLst/>
              </p:cNvPr>
              <p:cNvSpPr/>
              <p:nvPr/>
            </p:nvSpPr>
            <p:spPr>
              <a:xfrm>
                <a:off x="4594171" y="2684135"/>
                <a:ext cx="1510577" cy="2709512"/>
              </a:xfrm>
              <a:custGeom>
                <a:avLst/>
                <a:gdLst>
                  <a:gd name="connsiteX0" fmla="*/ 0 w 1510018"/>
                  <a:gd name="connsiteY0" fmla="*/ 0 h 2709644"/>
                  <a:gd name="connsiteX1" fmla="*/ 8389 w 1510018"/>
                  <a:gd name="connsiteY1" fmla="*/ 1929468 h 2709644"/>
                  <a:gd name="connsiteX2" fmla="*/ 1484852 w 1510018"/>
                  <a:gd name="connsiteY2" fmla="*/ 2709644 h 2709644"/>
                  <a:gd name="connsiteX3" fmla="*/ 1510018 w 1510018"/>
                  <a:gd name="connsiteY3" fmla="*/ 721453 h 2709644"/>
                  <a:gd name="connsiteX4" fmla="*/ 0 w 1510018"/>
                  <a:gd name="connsiteY4" fmla="*/ 0 h 270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18" h="2709644">
                    <a:moveTo>
                      <a:pt x="0" y="0"/>
                    </a:moveTo>
                    <a:cubicBezTo>
                      <a:pt x="2796" y="643156"/>
                      <a:pt x="5593" y="1286312"/>
                      <a:pt x="8389" y="1929468"/>
                    </a:cubicBezTo>
                    <a:lnTo>
                      <a:pt x="1484852" y="2709644"/>
                    </a:lnTo>
                    <a:lnTo>
                      <a:pt x="1510018" y="721453"/>
                    </a:lnTo>
                    <a:lnTo>
                      <a:pt x="0" y="0"/>
                    </a:lnTo>
                    <a:close/>
                  </a:path>
                </a:pathLst>
              </a:custGeom>
              <a:gradFill flip="none" rotWithShape="1">
                <a:gsLst>
                  <a:gs pos="4000">
                    <a:schemeClr val="tx1">
                      <a:lumMod val="85000"/>
                      <a:lumOff val="15000"/>
                    </a:schemeClr>
                  </a:gs>
                  <a:gs pos="100000">
                    <a:schemeClr val="accent3">
                      <a:lumMod val="45000"/>
                      <a:lumOff val="55000"/>
                    </a:schemeClr>
                  </a:gs>
                </a:gsLst>
                <a:lin ang="0" scaled="0"/>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800" dirty="0"/>
              </a:p>
            </p:txBody>
          </p:sp>
          <p:sp>
            <p:nvSpPr>
              <p:cNvPr id="24" name="Freeform: Shape 23">
                <a:extLst/>
              </p:cNvPr>
              <p:cNvSpPr/>
              <p:nvPr/>
            </p:nvSpPr>
            <p:spPr>
              <a:xfrm>
                <a:off x="6077755" y="2684135"/>
                <a:ext cx="1450362" cy="2718376"/>
              </a:xfrm>
              <a:custGeom>
                <a:avLst/>
                <a:gdLst>
                  <a:gd name="connsiteX0" fmla="*/ 16778 w 1451296"/>
                  <a:gd name="connsiteY0" fmla="*/ 704675 h 2718033"/>
                  <a:gd name="connsiteX1" fmla="*/ 1451296 w 1451296"/>
                  <a:gd name="connsiteY1" fmla="*/ 0 h 2718033"/>
                  <a:gd name="connsiteX2" fmla="*/ 1451296 w 1451296"/>
                  <a:gd name="connsiteY2" fmla="*/ 1929468 h 2718033"/>
                  <a:gd name="connsiteX3" fmla="*/ 0 w 1451296"/>
                  <a:gd name="connsiteY3" fmla="*/ 2718033 h 2718033"/>
                  <a:gd name="connsiteX4" fmla="*/ 16778 w 1451296"/>
                  <a:gd name="connsiteY4" fmla="*/ 704675 h 271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296" h="2718033">
                    <a:moveTo>
                      <a:pt x="16778" y="704675"/>
                    </a:moveTo>
                    <a:lnTo>
                      <a:pt x="1451296" y="0"/>
                    </a:lnTo>
                    <a:lnTo>
                      <a:pt x="1451296" y="1929468"/>
                    </a:lnTo>
                    <a:lnTo>
                      <a:pt x="0" y="2718033"/>
                    </a:lnTo>
                    <a:lnTo>
                      <a:pt x="16778" y="704675"/>
                    </a:lnTo>
                    <a:close/>
                  </a:path>
                </a:pathLst>
              </a:custGeom>
              <a:gradFill>
                <a:gsLst>
                  <a:gs pos="14000">
                    <a:schemeClr val="tx1">
                      <a:lumMod val="85000"/>
                      <a:lumOff val="15000"/>
                    </a:schemeClr>
                  </a:gs>
                  <a:gs pos="100000">
                    <a:schemeClr val="accent3">
                      <a:lumMod val="45000"/>
                      <a:lumOff val="55000"/>
                    </a:schemeClr>
                  </a:gs>
                </a:gsLst>
                <a:lin ang="108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5" name="Rectangle 24">
                <a:extLst/>
              </p:cNvPr>
              <p:cNvSpPr/>
              <p:nvPr/>
            </p:nvSpPr>
            <p:spPr>
              <a:xfrm>
                <a:off x="4310743" y="3116425"/>
                <a:ext cx="2032133" cy="1966374"/>
              </a:xfrm>
              <a:prstGeom prst="rect">
                <a:avLst/>
              </a:prstGeom>
              <a:noFill/>
              <a:scene3d>
                <a:camera prst="isometricLeftDown"/>
                <a:lightRig rig="threePt" dir="t"/>
              </a:scene3d>
            </p:spPr>
            <p:txBody>
              <a:bodyPr>
                <a:spAutoFit/>
              </a:bodyPr>
              <a:lstStyle/>
              <a:p>
                <a:pPr algn="ctr" fontAlgn="auto">
                  <a:spcBef>
                    <a:spcPts val="0"/>
                  </a:spcBef>
                  <a:spcAft>
                    <a:spcPts val="0"/>
                  </a:spcAft>
                  <a:defRPr/>
                </a:pPr>
                <a:r>
                  <a:rPr lang="en-US" sz="20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20</a:t>
                </a:r>
              </a:p>
            </p:txBody>
          </p:sp>
          <p:sp>
            <p:nvSpPr>
              <p:cNvPr id="26" name="Rectangle 25">
                <a:extLst/>
              </p:cNvPr>
              <p:cNvSpPr/>
              <p:nvPr/>
            </p:nvSpPr>
            <p:spPr>
              <a:xfrm rot="896793">
                <a:off x="4766794" y="1557388"/>
                <a:ext cx="2212300" cy="1966374"/>
              </a:xfrm>
              <a:prstGeom prst="rect">
                <a:avLst/>
              </a:prstGeom>
              <a:noFill/>
              <a:scene3d>
                <a:camera prst="isometricOffAxis2Top"/>
                <a:lightRig rig="threePt" dir="t"/>
              </a:scene3d>
            </p:spPr>
            <p:txBody>
              <a:bodyPr>
                <a:spAutoFit/>
              </a:bodyPr>
              <a:lstStyle/>
              <a:p>
                <a:pPr algn="ctr" fontAlgn="auto">
                  <a:spcBef>
                    <a:spcPts val="0"/>
                  </a:spcBef>
                  <a:spcAft>
                    <a:spcPts val="0"/>
                  </a:spcAft>
                  <a:defRPr/>
                </a:pPr>
                <a:r>
                  <a:rPr lang="en-US" sz="20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a:t>
                </a: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 </a:t>
                </a:r>
              </a:p>
            </p:txBody>
          </p:sp>
          <p:sp>
            <p:nvSpPr>
              <p:cNvPr id="27" name="Rectangle 26">
                <a:extLst/>
              </p:cNvPr>
              <p:cNvSpPr/>
              <p:nvPr/>
            </p:nvSpPr>
            <p:spPr>
              <a:xfrm>
                <a:off x="5607080" y="3021855"/>
                <a:ext cx="2394455" cy="1947282"/>
              </a:xfrm>
              <a:prstGeom prst="rect">
                <a:avLst/>
              </a:prstGeom>
              <a:noFill/>
              <a:scene3d>
                <a:camera prst="isometricRightUp"/>
                <a:lightRig rig="threePt" dir="t"/>
              </a:scene3d>
            </p:spPr>
            <p:txBody>
              <a:bodyPr>
                <a:spAutoFit/>
              </a:bodyPr>
              <a:lstStyle/>
              <a:p>
                <a:pPr algn="ctr" fontAlgn="auto">
                  <a:spcBef>
                    <a:spcPts val="0"/>
                  </a:spcBef>
                  <a:spcAft>
                    <a:spcPts val="0"/>
                  </a:spcAft>
                  <a:defRPr/>
                </a:pPr>
                <a:r>
                  <a:rPr lang="en-US" sz="66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From </a:t>
                </a:r>
              </a:p>
              <a:p>
                <a:pPr algn="ctr" fontAlgn="auto">
                  <a:spcBef>
                    <a:spcPts val="0"/>
                  </a:spcBef>
                  <a:spcAft>
                    <a:spcPts val="0"/>
                  </a:spcAft>
                  <a:defRPr/>
                </a:pPr>
                <a:r>
                  <a:rPr lang="en-US" sz="66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Darkness </a:t>
                </a:r>
              </a:p>
              <a:p>
                <a:pPr algn="ctr" fontAlgn="auto">
                  <a:spcBef>
                    <a:spcPts val="0"/>
                  </a:spcBef>
                  <a:spcAft>
                    <a:spcPts val="0"/>
                  </a:spcAft>
                  <a:defRPr/>
                </a:pPr>
                <a:r>
                  <a:rPr lang="en-US" sz="66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to Light</a:t>
                </a:r>
              </a:p>
            </p:txBody>
          </p:sp>
        </p:grpSp>
        <p:pic>
          <p:nvPicPr>
            <p:cNvPr id="21" name="Picture 2" descr="1378233381[1]">
              <a:extLst/>
            </p:cNvPr>
            <p:cNvPicPr>
              <a:picLocks noChangeAspect="1" noChangeArrowheads="1"/>
            </p:cNvPicPr>
            <p:nvPr/>
          </p:nvPicPr>
          <p:blipFill>
            <a:blip r:embed="rId2">
              <a:duotone>
                <a:schemeClr val="bg2">
                  <a:shade val="45000"/>
                  <a:satMod val="135000"/>
                </a:schemeClr>
                <a:prstClr val="white"/>
              </a:duotone>
              <a:extLst/>
            </a:blip>
            <a:srcRect/>
            <a:stretch>
              <a:fillRect/>
            </a:stretch>
          </p:blipFill>
          <p:spPr bwMode="auto">
            <a:xfrm rot="1998663">
              <a:off x="6344523" y="859769"/>
              <a:ext cx="552496" cy="888514"/>
            </a:xfrm>
            <a:prstGeom prst="rect">
              <a:avLst/>
            </a:prstGeom>
            <a:noFill/>
            <a:ln>
              <a:noFill/>
            </a:ln>
            <a:scene3d>
              <a:camera prst="orthographicFront">
                <a:rot lat="19200000" lon="3600000" rev="18600000"/>
              </a:camera>
              <a:lightRig rig="threePt" dir="t"/>
            </a:scene3d>
            <a:extLst/>
          </p:spPr>
        </p:pic>
      </p:grpSp>
      <p:sp>
        <p:nvSpPr>
          <p:cNvPr id="19458" name="TextBox 27"/>
          <p:cNvSpPr txBox="1">
            <a:spLocks noChangeArrowheads="1"/>
          </p:cNvSpPr>
          <p:nvPr/>
        </p:nvSpPr>
        <p:spPr bwMode="auto">
          <a:xfrm rot="-5400000">
            <a:off x="10038557" y="3272631"/>
            <a:ext cx="3937000" cy="369887"/>
          </a:xfrm>
          <a:prstGeom prst="rect">
            <a:avLst/>
          </a:prstGeom>
          <a:noFill/>
          <a:ln w="9525">
            <a:noFill/>
            <a:miter lim="800000"/>
            <a:headEnd/>
            <a:tailEnd/>
          </a:ln>
        </p:spPr>
        <p:txBody>
          <a:bodyPr wrap="none">
            <a:spAutoFit/>
          </a:bodyPr>
          <a:lstStyle/>
          <a:p>
            <a:r>
              <a:rPr lang="en-US" b="1" dirty="0">
                <a:latin typeface="Calibri" pitchFamily="34" charset="0"/>
              </a:rPr>
              <a:t>MARRTOWN ROAD CHURCH OF CHRIST</a:t>
            </a:r>
          </a:p>
        </p:txBody>
      </p:sp>
      <p:sp>
        <p:nvSpPr>
          <p:cNvPr id="29" name="Rectangle 28">
            <a:extLst/>
          </p:cNvPr>
          <p:cNvSpPr/>
          <p:nvPr/>
        </p:nvSpPr>
        <p:spPr>
          <a:xfrm>
            <a:off x="5552037" y="674599"/>
            <a:ext cx="5971269" cy="2554545"/>
          </a:xfrm>
          <a:prstGeom prst="rect">
            <a:avLst/>
          </a:prstGeom>
          <a:blipFill>
            <a:blip r:embed="rId3"/>
            <a:stretch>
              <a:fillRect/>
            </a:stretch>
          </a:blipFill>
        </p:spPr>
        <p:txBody>
          <a:bodyPr>
            <a:spAutoFit/>
          </a:bodyPr>
          <a:lstStyle/>
          <a:p>
            <a:pPr algn="ctr" fontAlgn="auto">
              <a:spcBef>
                <a:spcPts val="0"/>
              </a:spcBef>
              <a:spcAft>
                <a:spcPts val="0"/>
              </a:spcAft>
              <a:defRPr/>
            </a:pPr>
            <a:r>
              <a:rPr lang="en-US" sz="8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cs typeface="+mn-cs"/>
              </a:rPr>
              <a:t>Walk By Faith</a:t>
            </a:r>
          </a:p>
          <a:p>
            <a:pPr algn="ctr" fontAlgn="auto">
              <a:spcBef>
                <a:spcPts val="0"/>
              </a:spcBef>
              <a:spcAft>
                <a:spcPts val="0"/>
              </a:spcAft>
              <a:defRPr/>
            </a:pPr>
            <a:r>
              <a:rPr lang="en-US" sz="8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cs typeface="+mn-cs"/>
              </a:rPr>
              <a:t>Not By Sight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4"/>
          <p:cNvPicPr>
            <a:picLocks noChangeAspect="1"/>
          </p:cNvPicPr>
          <p:nvPr/>
        </p:nvPicPr>
        <p:blipFill>
          <a:blip r:embed="rId2"/>
          <a:srcRect/>
          <a:stretch>
            <a:fillRect/>
          </a:stretch>
        </p:blipFill>
        <p:spPr bwMode="auto">
          <a:xfrm>
            <a:off x="2478088" y="5915025"/>
            <a:ext cx="1884362" cy="942975"/>
          </a:xfrm>
          <a:prstGeom prst="rect">
            <a:avLst/>
          </a:prstGeom>
          <a:noFill/>
          <a:ln w="9525">
            <a:noFill/>
            <a:miter lim="800000"/>
            <a:headEnd/>
            <a:tailEnd/>
          </a:ln>
        </p:spPr>
      </p:pic>
      <p:pic>
        <p:nvPicPr>
          <p:cNvPr id="20483" name="Picture 10"/>
          <p:cNvPicPr>
            <a:picLocks noChangeAspect="1"/>
          </p:cNvPicPr>
          <p:nvPr/>
        </p:nvPicPr>
        <p:blipFill>
          <a:blip r:embed="rId3"/>
          <a:srcRect t="27196" r="1239" b="28954"/>
          <a:stretch>
            <a:fillRect/>
          </a:stretch>
        </p:blipFill>
        <p:spPr bwMode="auto">
          <a:xfrm>
            <a:off x="4186238" y="5849938"/>
            <a:ext cx="2098675" cy="1008062"/>
          </a:xfrm>
          <a:prstGeom prst="rect">
            <a:avLst/>
          </a:prstGeom>
          <a:noFill/>
          <a:ln w="9525">
            <a:noFill/>
            <a:miter lim="800000"/>
            <a:headEnd/>
            <a:tailEnd/>
          </a:ln>
        </p:spPr>
      </p:pic>
      <p:pic>
        <p:nvPicPr>
          <p:cNvPr id="20484" name="Picture 12"/>
          <p:cNvPicPr>
            <a:picLocks noChangeAspect="1"/>
          </p:cNvPicPr>
          <p:nvPr/>
        </p:nvPicPr>
        <p:blipFill>
          <a:blip r:embed="rId4"/>
          <a:srcRect/>
          <a:stretch>
            <a:fillRect/>
          </a:stretch>
        </p:blipFill>
        <p:spPr bwMode="auto">
          <a:xfrm>
            <a:off x="976313" y="0"/>
            <a:ext cx="1468437" cy="979488"/>
          </a:xfrm>
          <a:prstGeom prst="rect">
            <a:avLst/>
          </a:prstGeom>
          <a:noFill/>
          <a:ln w="9525">
            <a:noFill/>
            <a:miter lim="800000"/>
            <a:headEnd/>
            <a:tailEnd/>
          </a:ln>
        </p:spPr>
      </p:pic>
      <p:pic>
        <p:nvPicPr>
          <p:cNvPr id="20485" name="Picture 16"/>
          <p:cNvPicPr>
            <a:picLocks noChangeAspect="1"/>
          </p:cNvPicPr>
          <p:nvPr/>
        </p:nvPicPr>
        <p:blipFill>
          <a:blip r:embed="rId5"/>
          <a:srcRect/>
          <a:stretch>
            <a:fillRect/>
          </a:stretch>
        </p:blipFill>
        <p:spPr bwMode="auto">
          <a:xfrm>
            <a:off x="-47625" y="912813"/>
            <a:ext cx="1230313" cy="1419225"/>
          </a:xfrm>
          <a:prstGeom prst="rect">
            <a:avLst/>
          </a:prstGeom>
          <a:noFill/>
          <a:ln w="9525">
            <a:noFill/>
            <a:miter lim="800000"/>
            <a:headEnd/>
            <a:tailEnd/>
          </a:ln>
        </p:spPr>
      </p:pic>
      <p:pic>
        <p:nvPicPr>
          <p:cNvPr id="20486" name="Picture 20"/>
          <p:cNvPicPr>
            <a:picLocks noChangeAspect="1"/>
          </p:cNvPicPr>
          <p:nvPr/>
        </p:nvPicPr>
        <p:blipFill>
          <a:blip r:embed="rId6"/>
          <a:srcRect/>
          <a:stretch>
            <a:fillRect/>
          </a:stretch>
        </p:blipFill>
        <p:spPr bwMode="auto">
          <a:xfrm>
            <a:off x="-12700" y="2316163"/>
            <a:ext cx="1185863" cy="1233487"/>
          </a:xfrm>
          <a:prstGeom prst="rect">
            <a:avLst/>
          </a:prstGeom>
          <a:noFill/>
          <a:ln w="9525">
            <a:noFill/>
            <a:miter lim="800000"/>
            <a:headEnd/>
            <a:tailEnd/>
          </a:ln>
        </p:spPr>
      </p:pic>
      <p:pic>
        <p:nvPicPr>
          <p:cNvPr id="20487" name="Picture 22"/>
          <p:cNvPicPr>
            <a:picLocks noChangeAspect="1"/>
          </p:cNvPicPr>
          <p:nvPr/>
        </p:nvPicPr>
        <p:blipFill>
          <a:blip r:embed="rId7"/>
          <a:srcRect/>
          <a:stretch>
            <a:fillRect/>
          </a:stretch>
        </p:blipFill>
        <p:spPr bwMode="auto">
          <a:xfrm>
            <a:off x="7085013" y="0"/>
            <a:ext cx="1308100" cy="979488"/>
          </a:xfrm>
          <a:prstGeom prst="rect">
            <a:avLst/>
          </a:prstGeom>
          <a:noFill/>
          <a:ln w="9525">
            <a:noFill/>
            <a:miter lim="800000"/>
            <a:headEnd/>
            <a:tailEnd/>
          </a:ln>
        </p:spPr>
      </p:pic>
      <p:pic>
        <p:nvPicPr>
          <p:cNvPr id="20488" name="Picture 24"/>
          <p:cNvPicPr>
            <a:picLocks noChangeAspect="1"/>
          </p:cNvPicPr>
          <p:nvPr/>
        </p:nvPicPr>
        <p:blipFill>
          <a:blip r:embed="rId8"/>
          <a:srcRect/>
          <a:stretch>
            <a:fillRect/>
          </a:stretch>
        </p:blipFill>
        <p:spPr bwMode="auto">
          <a:xfrm>
            <a:off x="1066800" y="5867400"/>
            <a:ext cx="1585913" cy="990600"/>
          </a:xfrm>
          <a:prstGeom prst="rect">
            <a:avLst/>
          </a:prstGeom>
          <a:noFill/>
          <a:ln w="9525">
            <a:noFill/>
            <a:miter lim="800000"/>
            <a:headEnd/>
            <a:tailEnd/>
          </a:ln>
        </p:spPr>
      </p:pic>
      <p:pic>
        <p:nvPicPr>
          <p:cNvPr id="20489" name="Picture 28"/>
          <p:cNvPicPr>
            <a:picLocks noChangeAspect="1"/>
          </p:cNvPicPr>
          <p:nvPr/>
        </p:nvPicPr>
        <p:blipFill>
          <a:blip r:embed="rId9"/>
          <a:srcRect/>
          <a:stretch>
            <a:fillRect/>
          </a:stretch>
        </p:blipFill>
        <p:spPr bwMode="auto">
          <a:xfrm>
            <a:off x="11314113" y="4232275"/>
            <a:ext cx="877887" cy="1071563"/>
          </a:xfrm>
          <a:prstGeom prst="rect">
            <a:avLst/>
          </a:prstGeom>
          <a:noFill/>
          <a:ln w="9525">
            <a:noFill/>
            <a:miter lim="800000"/>
            <a:headEnd/>
            <a:tailEnd/>
          </a:ln>
        </p:spPr>
      </p:pic>
      <p:pic>
        <p:nvPicPr>
          <p:cNvPr id="20490" name="Picture 36"/>
          <p:cNvPicPr>
            <a:picLocks noChangeAspect="1"/>
          </p:cNvPicPr>
          <p:nvPr/>
        </p:nvPicPr>
        <p:blipFill>
          <a:blip r:embed="rId10"/>
          <a:srcRect l="2031" t="11801" r="1582" b="-389"/>
          <a:stretch>
            <a:fillRect/>
          </a:stretch>
        </p:blipFill>
        <p:spPr bwMode="auto">
          <a:xfrm>
            <a:off x="8405813" y="0"/>
            <a:ext cx="1695450" cy="957263"/>
          </a:xfrm>
          <a:prstGeom prst="rect">
            <a:avLst/>
          </a:prstGeom>
          <a:noFill/>
          <a:ln w="9525">
            <a:noFill/>
            <a:miter lim="800000"/>
            <a:headEnd/>
            <a:tailEnd/>
          </a:ln>
        </p:spPr>
      </p:pic>
      <p:pic>
        <p:nvPicPr>
          <p:cNvPr id="20491" name="Picture 38"/>
          <p:cNvPicPr>
            <a:picLocks noChangeAspect="1"/>
          </p:cNvPicPr>
          <p:nvPr/>
        </p:nvPicPr>
        <p:blipFill>
          <a:blip r:embed="rId11">
            <a:grayscl/>
          </a:blip>
          <a:srcRect/>
          <a:stretch>
            <a:fillRect/>
          </a:stretch>
        </p:blipFill>
        <p:spPr bwMode="auto">
          <a:xfrm>
            <a:off x="5335588" y="0"/>
            <a:ext cx="1736725" cy="974725"/>
          </a:xfrm>
          <a:prstGeom prst="rect">
            <a:avLst/>
          </a:prstGeom>
          <a:noFill/>
          <a:ln w="9525">
            <a:noFill/>
            <a:miter lim="800000"/>
            <a:headEnd/>
            <a:tailEnd/>
          </a:ln>
        </p:spPr>
      </p:pic>
      <p:pic>
        <p:nvPicPr>
          <p:cNvPr id="20492" name="Picture 60"/>
          <p:cNvPicPr>
            <a:picLocks noChangeAspect="1"/>
          </p:cNvPicPr>
          <p:nvPr/>
        </p:nvPicPr>
        <p:blipFill>
          <a:blip r:embed="rId12"/>
          <a:srcRect/>
          <a:stretch>
            <a:fillRect/>
          </a:stretch>
        </p:blipFill>
        <p:spPr bwMode="auto">
          <a:xfrm>
            <a:off x="10052050" y="0"/>
            <a:ext cx="806450" cy="993775"/>
          </a:xfrm>
          <a:prstGeom prst="rect">
            <a:avLst/>
          </a:prstGeom>
          <a:noFill/>
          <a:ln w="9525">
            <a:noFill/>
            <a:miter lim="800000"/>
            <a:headEnd/>
            <a:tailEnd/>
          </a:ln>
        </p:spPr>
      </p:pic>
      <p:pic>
        <p:nvPicPr>
          <p:cNvPr id="20493" name="Picture 64"/>
          <p:cNvPicPr>
            <a:picLocks noChangeAspect="1"/>
          </p:cNvPicPr>
          <p:nvPr/>
        </p:nvPicPr>
        <p:blipFill>
          <a:blip r:embed="rId13"/>
          <a:srcRect/>
          <a:stretch>
            <a:fillRect/>
          </a:stretch>
        </p:blipFill>
        <p:spPr bwMode="auto">
          <a:xfrm>
            <a:off x="7745413" y="5830888"/>
            <a:ext cx="1320800" cy="1027112"/>
          </a:xfrm>
          <a:prstGeom prst="rect">
            <a:avLst/>
          </a:prstGeom>
          <a:noFill/>
          <a:ln w="9525">
            <a:noFill/>
            <a:miter lim="800000"/>
            <a:headEnd/>
            <a:tailEnd/>
          </a:ln>
        </p:spPr>
      </p:pic>
      <p:pic>
        <p:nvPicPr>
          <p:cNvPr id="20494" name="Picture 66"/>
          <p:cNvPicPr>
            <a:picLocks noChangeAspect="1"/>
          </p:cNvPicPr>
          <p:nvPr/>
        </p:nvPicPr>
        <p:blipFill>
          <a:blip r:embed="rId14">
            <a:grayscl/>
          </a:blip>
          <a:srcRect/>
          <a:stretch>
            <a:fillRect/>
          </a:stretch>
        </p:blipFill>
        <p:spPr bwMode="auto">
          <a:xfrm>
            <a:off x="0" y="4759325"/>
            <a:ext cx="1162050" cy="1109663"/>
          </a:xfrm>
          <a:prstGeom prst="rect">
            <a:avLst/>
          </a:prstGeom>
          <a:noFill/>
          <a:ln w="9525">
            <a:noFill/>
            <a:miter lim="800000"/>
            <a:headEnd/>
            <a:tailEnd/>
          </a:ln>
        </p:spPr>
      </p:pic>
      <p:pic>
        <p:nvPicPr>
          <p:cNvPr id="20495" name="Picture 68"/>
          <p:cNvPicPr>
            <a:picLocks noChangeAspect="1"/>
          </p:cNvPicPr>
          <p:nvPr/>
        </p:nvPicPr>
        <p:blipFill>
          <a:blip r:embed="rId15"/>
          <a:srcRect/>
          <a:stretch>
            <a:fillRect/>
          </a:stretch>
        </p:blipFill>
        <p:spPr bwMode="auto">
          <a:xfrm>
            <a:off x="2460625" y="0"/>
            <a:ext cx="1219200" cy="949325"/>
          </a:xfrm>
          <a:prstGeom prst="rect">
            <a:avLst/>
          </a:prstGeom>
          <a:noFill/>
          <a:ln w="9525">
            <a:noFill/>
            <a:miter lim="800000"/>
            <a:headEnd/>
            <a:tailEnd/>
          </a:ln>
        </p:spPr>
      </p:pic>
      <p:pic>
        <p:nvPicPr>
          <p:cNvPr id="20497" name="Picture 88"/>
          <p:cNvPicPr>
            <a:picLocks noChangeAspect="1"/>
          </p:cNvPicPr>
          <p:nvPr/>
        </p:nvPicPr>
        <p:blipFill>
          <a:blip r:embed="rId16"/>
          <a:srcRect/>
          <a:stretch>
            <a:fillRect/>
          </a:stretch>
        </p:blipFill>
        <p:spPr bwMode="auto">
          <a:xfrm>
            <a:off x="3716338" y="0"/>
            <a:ext cx="1560512" cy="990600"/>
          </a:xfrm>
          <a:prstGeom prst="rect">
            <a:avLst/>
          </a:prstGeom>
          <a:noFill/>
          <a:ln w="9525">
            <a:noFill/>
            <a:miter lim="800000"/>
            <a:headEnd/>
            <a:tailEnd/>
          </a:ln>
        </p:spPr>
      </p:pic>
      <p:pic>
        <p:nvPicPr>
          <p:cNvPr id="20499" name="Picture 98"/>
          <p:cNvPicPr>
            <a:picLocks noChangeAspect="1"/>
          </p:cNvPicPr>
          <p:nvPr/>
        </p:nvPicPr>
        <p:blipFill>
          <a:blip r:embed="rId17"/>
          <a:srcRect/>
          <a:stretch>
            <a:fillRect/>
          </a:stretch>
        </p:blipFill>
        <p:spPr bwMode="auto">
          <a:xfrm>
            <a:off x="0" y="3582988"/>
            <a:ext cx="1173163" cy="1263650"/>
          </a:xfrm>
          <a:prstGeom prst="rect">
            <a:avLst/>
          </a:prstGeom>
          <a:noFill/>
          <a:ln w="9525">
            <a:noFill/>
            <a:miter lim="800000"/>
            <a:headEnd/>
            <a:tailEnd/>
          </a:ln>
        </p:spPr>
      </p:pic>
      <p:pic>
        <p:nvPicPr>
          <p:cNvPr id="20500" name="Picture 102"/>
          <p:cNvPicPr>
            <a:picLocks noChangeAspect="1"/>
          </p:cNvPicPr>
          <p:nvPr/>
        </p:nvPicPr>
        <p:blipFill>
          <a:blip r:embed="rId18">
            <a:grayscl/>
          </a:blip>
          <a:srcRect l="9216" t="6720" r="8832" b="23680"/>
          <a:stretch>
            <a:fillRect/>
          </a:stretch>
        </p:blipFill>
        <p:spPr bwMode="auto">
          <a:xfrm>
            <a:off x="6281738" y="5875338"/>
            <a:ext cx="1446212" cy="982662"/>
          </a:xfrm>
          <a:prstGeom prst="rect">
            <a:avLst/>
          </a:prstGeom>
          <a:noFill/>
          <a:ln w="9525">
            <a:noFill/>
            <a:miter lim="800000"/>
            <a:headEnd/>
            <a:tailEnd/>
          </a:ln>
        </p:spPr>
      </p:pic>
      <p:pic>
        <p:nvPicPr>
          <p:cNvPr id="20502" name="Picture 5"/>
          <p:cNvPicPr>
            <a:picLocks noChangeAspect="1"/>
          </p:cNvPicPr>
          <p:nvPr/>
        </p:nvPicPr>
        <p:blipFill>
          <a:blip r:embed="rId19"/>
          <a:srcRect/>
          <a:stretch>
            <a:fillRect/>
          </a:stretch>
        </p:blipFill>
        <p:spPr bwMode="auto">
          <a:xfrm>
            <a:off x="0" y="0"/>
            <a:ext cx="949325" cy="928688"/>
          </a:xfrm>
          <a:prstGeom prst="rect">
            <a:avLst/>
          </a:prstGeom>
          <a:noFill/>
          <a:ln w="9525">
            <a:noFill/>
            <a:miter lim="800000"/>
            <a:headEnd/>
            <a:tailEnd/>
          </a:ln>
        </p:spPr>
      </p:pic>
      <p:pic>
        <p:nvPicPr>
          <p:cNvPr id="20503" name="Picture 3"/>
          <p:cNvPicPr>
            <a:picLocks noChangeAspect="1"/>
          </p:cNvPicPr>
          <p:nvPr/>
        </p:nvPicPr>
        <p:blipFill>
          <a:blip r:embed="rId20"/>
          <a:srcRect/>
          <a:stretch>
            <a:fillRect/>
          </a:stretch>
        </p:blipFill>
        <p:spPr bwMode="auto">
          <a:xfrm>
            <a:off x="0" y="5854700"/>
            <a:ext cx="882650" cy="1003300"/>
          </a:xfrm>
          <a:prstGeom prst="rect">
            <a:avLst/>
          </a:prstGeom>
          <a:noFill/>
          <a:ln w="9525">
            <a:noFill/>
            <a:miter lim="800000"/>
            <a:headEnd/>
            <a:tailEnd/>
          </a:ln>
        </p:spPr>
      </p:pic>
      <p:pic>
        <p:nvPicPr>
          <p:cNvPr id="20506" name="Picture 6"/>
          <p:cNvPicPr>
            <a:picLocks noChangeAspect="1"/>
          </p:cNvPicPr>
          <p:nvPr/>
        </p:nvPicPr>
        <p:blipFill>
          <a:blip r:embed="rId21"/>
          <a:srcRect/>
          <a:stretch>
            <a:fillRect/>
          </a:stretch>
        </p:blipFill>
        <p:spPr bwMode="auto">
          <a:xfrm>
            <a:off x="0" y="5867400"/>
            <a:ext cx="1073150" cy="990600"/>
          </a:xfrm>
          <a:prstGeom prst="rect">
            <a:avLst/>
          </a:prstGeom>
          <a:noFill/>
          <a:ln w="9525">
            <a:noFill/>
            <a:miter lim="800000"/>
            <a:headEnd/>
            <a:tailEnd/>
          </a:ln>
        </p:spPr>
      </p:pic>
      <p:pic>
        <p:nvPicPr>
          <p:cNvPr id="20507" name="Picture 3"/>
          <p:cNvPicPr>
            <a:picLocks noChangeAspect="1"/>
          </p:cNvPicPr>
          <p:nvPr/>
        </p:nvPicPr>
        <p:blipFill>
          <a:blip r:embed="rId22"/>
          <a:srcRect/>
          <a:stretch>
            <a:fillRect/>
          </a:stretch>
        </p:blipFill>
        <p:spPr bwMode="auto">
          <a:xfrm>
            <a:off x="11179175" y="1725613"/>
            <a:ext cx="1012825" cy="1350962"/>
          </a:xfrm>
          <a:prstGeom prst="rect">
            <a:avLst/>
          </a:prstGeom>
          <a:noFill/>
          <a:ln w="9525">
            <a:noFill/>
            <a:miter lim="800000"/>
            <a:headEnd/>
            <a:tailEnd/>
          </a:ln>
        </p:spPr>
      </p:pic>
      <p:pic>
        <p:nvPicPr>
          <p:cNvPr id="20508" name="Picture 28" descr="p20a"/>
          <p:cNvPicPr>
            <a:picLocks noChangeAspect="1" noChangeArrowheads="1"/>
          </p:cNvPicPr>
          <p:nvPr/>
        </p:nvPicPr>
        <p:blipFill>
          <a:blip r:embed="rId23"/>
          <a:srcRect l="3334" t="23663" r="18108" b="37898"/>
          <a:stretch>
            <a:fillRect/>
          </a:stretch>
        </p:blipFill>
        <p:spPr bwMode="auto">
          <a:xfrm>
            <a:off x="10864850" y="0"/>
            <a:ext cx="1327150" cy="974725"/>
          </a:xfrm>
          <a:prstGeom prst="rect">
            <a:avLst/>
          </a:prstGeom>
          <a:noFill/>
        </p:spPr>
      </p:pic>
      <p:pic>
        <p:nvPicPr>
          <p:cNvPr id="20509" name="Picture 29" descr="p20b"/>
          <p:cNvPicPr>
            <a:picLocks noChangeAspect="1" noChangeArrowheads="1"/>
          </p:cNvPicPr>
          <p:nvPr/>
        </p:nvPicPr>
        <p:blipFill>
          <a:blip r:embed="rId24"/>
          <a:srcRect/>
          <a:stretch>
            <a:fillRect/>
          </a:stretch>
        </p:blipFill>
        <p:spPr bwMode="auto">
          <a:xfrm>
            <a:off x="11155363" y="3024188"/>
            <a:ext cx="1036637" cy="1184275"/>
          </a:xfrm>
          <a:prstGeom prst="rect">
            <a:avLst/>
          </a:prstGeom>
          <a:noFill/>
        </p:spPr>
      </p:pic>
      <p:pic>
        <p:nvPicPr>
          <p:cNvPr id="20510" name="Picture 30" descr="p20e"/>
          <p:cNvPicPr>
            <a:picLocks noChangeAspect="1" noChangeArrowheads="1"/>
          </p:cNvPicPr>
          <p:nvPr/>
        </p:nvPicPr>
        <p:blipFill>
          <a:blip r:embed="rId25">
            <a:grayscl/>
          </a:blip>
          <a:srcRect/>
          <a:stretch>
            <a:fillRect/>
          </a:stretch>
        </p:blipFill>
        <p:spPr bwMode="auto">
          <a:xfrm>
            <a:off x="11188700" y="973138"/>
            <a:ext cx="1003300" cy="754062"/>
          </a:xfrm>
          <a:prstGeom prst="rect">
            <a:avLst/>
          </a:prstGeom>
          <a:noFill/>
        </p:spPr>
      </p:pic>
      <p:pic>
        <p:nvPicPr>
          <p:cNvPr id="20511" name="Picture 31" descr="p20d"/>
          <p:cNvPicPr>
            <a:picLocks noChangeAspect="1" noChangeArrowheads="1"/>
          </p:cNvPicPr>
          <p:nvPr/>
        </p:nvPicPr>
        <p:blipFill>
          <a:blip r:embed="rId26">
            <a:grayscl/>
          </a:blip>
          <a:srcRect/>
          <a:stretch>
            <a:fillRect/>
          </a:stretch>
        </p:blipFill>
        <p:spPr bwMode="auto">
          <a:xfrm>
            <a:off x="11161713" y="5330825"/>
            <a:ext cx="1030287" cy="533400"/>
          </a:xfrm>
          <a:prstGeom prst="rect">
            <a:avLst/>
          </a:prstGeom>
          <a:noFill/>
        </p:spPr>
      </p:pic>
      <p:pic>
        <p:nvPicPr>
          <p:cNvPr id="20512" name="Picture 32" descr="p20c"/>
          <p:cNvPicPr>
            <a:picLocks noChangeAspect="1" noChangeArrowheads="1"/>
          </p:cNvPicPr>
          <p:nvPr/>
        </p:nvPicPr>
        <p:blipFill>
          <a:blip r:embed="rId27"/>
          <a:srcRect/>
          <a:stretch>
            <a:fillRect/>
          </a:stretch>
        </p:blipFill>
        <p:spPr bwMode="auto">
          <a:xfrm>
            <a:off x="10807700" y="5864225"/>
            <a:ext cx="1384300" cy="993775"/>
          </a:xfrm>
          <a:prstGeom prst="rect">
            <a:avLst/>
          </a:prstGeom>
          <a:noFill/>
        </p:spPr>
      </p:pic>
      <p:pic>
        <p:nvPicPr>
          <p:cNvPr id="20496" name="Picture 72"/>
          <p:cNvPicPr>
            <a:picLocks noChangeAspect="1"/>
          </p:cNvPicPr>
          <p:nvPr/>
        </p:nvPicPr>
        <p:blipFill>
          <a:blip r:embed="rId28"/>
          <a:srcRect/>
          <a:stretch>
            <a:fillRect/>
          </a:stretch>
        </p:blipFill>
        <p:spPr bwMode="auto">
          <a:xfrm>
            <a:off x="9090025" y="5848350"/>
            <a:ext cx="1924050" cy="1009650"/>
          </a:xfrm>
          <a:prstGeom prst="rect">
            <a:avLst/>
          </a:prstGeom>
          <a:noFill/>
          <a:ln w="9525">
            <a:noFill/>
            <a:miter lim="800000"/>
            <a:headEnd/>
            <a:tailEnd/>
          </a:ln>
        </p:spPr>
      </p:pic>
      <p:grpSp>
        <p:nvGrpSpPr>
          <p:cNvPr id="20523" name="Group 29"/>
          <p:cNvGrpSpPr>
            <a:grpSpLocks/>
          </p:cNvGrpSpPr>
          <p:nvPr/>
        </p:nvGrpSpPr>
        <p:grpSpPr bwMode="auto">
          <a:xfrm>
            <a:off x="1320800" y="860425"/>
            <a:ext cx="3870325" cy="4927600"/>
            <a:chOff x="56683" y="-735447"/>
            <a:chExt cx="3871504" cy="4928521"/>
          </a:xfrm>
        </p:grpSpPr>
        <p:grpSp>
          <p:nvGrpSpPr>
            <p:cNvPr id="20524" name="Group 1"/>
            <p:cNvGrpSpPr>
              <a:grpSpLocks/>
            </p:cNvGrpSpPr>
            <p:nvPr/>
          </p:nvGrpSpPr>
          <p:grpSpPr bwMode="auto">
            <a:xfrm>
              <a:off x="56683" y="-735447"/>
              <a:ext cx="3871504" cy="4928521"/>
              <a:chOff x="4488724" y="-390215"/>
              <a:chExt cx="3871504" cy="4928521"/>
            </a:xfrm>
          </p:grpSpPr>
          <p:sp>
            <p:nvSpPr>
              <p:cNvPr id="3" name="Freeform: Shape 2">
                <a:extLst/>
              </p:cNvPr>
              <p:cNvSpPr/>
              <p:nvPr/>
            </p:nvSpPr>
            <p:spPr>
              <a:xfrm>
                <a:off x="4720570" y="387805"/>
                <a:ext cx="3611075" cy="2005388"/>
              </a:xfrm>
              <a:custGeom>
                <a:avLst/>
                <a:gdLst>
                  <a:gd name="connsiteX0" fmla="*/ 858416 w 3610947"/>
                  <a:gd name="connsiteY0" fmla="*/ 0 h 2006082"/>
                  <a:gd name="connsiteX1" fmla="*/ 3610947 w 3610947"/>
                  <a:gd name="connsiteY1" fmla="*/ 27992 h 2006082"/>
                  <a:gd name="connsiteX2" fmla="*/ 3237722 w 3610947"/>
                  <a:gd name="connsiteY2" fmla="*/ 2006082 h 2006082"/>
                  <a:gd name="connsiteX3" fmla="*/ 0 w 3610947"/>
                  <a:gd name="connsiteY3" fmla="*/ 1763486 h 2006082"/>
                  <a:gd name="connsiteX4" fmla="*/ 858416 w 3610947"/>
                  <a:gd name="connsiteY4" fmla="*/ 0 h 200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0947" h="2006082">
                    <a:moveTo>
                      <a:pt x="858416" y="0"/>
                    </a:moveTo>
                    <a:lnTo>
                      <a:pt x="3610947" y="27992"/>
                    </a:lnTo>
                    <a:lnTo>
                      <a:pt x="3237722" y="2006082"/>
                    </a:lnTo>
                    <a:lnTo>
                      <a:pt x="0" y="1763486"/>
                    </a:lnTo>
                    <a:lnTo>
                      <a:pt x="858416" y="0"/>
                    </a:lnTo>
                    <a:close/>
                  </a:path>
                </a:pathLst>
              </a:custGeom>
              <a:gradFill>
                <a:gsLst>
                  <a:gs pos="26000">
                    <a:schemeClr val="tx1">
                      <a:lumMod val="85000"/>
                      <a:lumOff val="15000"/>
                    </a:schemeClr>
                  </a:gs>
                  <a:gs pos="87000">
                    <a:schemeClr val="accent3">
                      <a:lumMod val="45000"/>
                      <a:lumOff val="5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Freeform: Shape 3">
                <a:extLst/>
              </p:cNvPr>
              <p:cNvSpPr/>
              <p:nvPr/>
            </p:nvSpPr>
            <p:spPr>
              <a:xfrm>
                <a:off x="4730098" y="2151848"/>
                <a:ext cx="3396697" cy="1930761"/>
              </a:xfrm>
              <a:custGeom>
                <a:avLst/>
                <a:gdLst>
                  <a:gd name="connsiteX0" fmla="*/ 0 w 3396343"/>
                  <a:gd name="connsiteY0" fmla="*/ 0 h 1931437"/>
                  <a:gd name="connsiteX1" fmla="*/ 3247053 w 3396343"/>
                  <a:gd name="connsiteY1" fmla="*/ 233266 h 1931437"/>
                  <a:gd name="connsiteX2" fmla="*/ 3396343 w 3396343"/>
                  <a:gd name="connsiteY2" fmla="*/ 1931437 h 1931437"/>
                  <a:gd name="connsiteX3" fmla="*/ 671804 w 3396343"/>
                  <a:gd name="connsiteY3" fmla="*/ 1828800 h 1931437"/>
                  <a:gd name="connsiteX4" fmla="*/ 0 w 3396343"/>
                  <a:gd name="connsiteY4" fmla="*/ 0 h 193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43" h="1931437">
                    <a:moveTo>
                      <a:pt x="0" y="0"/>
                    </a:moveTo>
                    <a:lnTo>
                      <a:pt x="3247053" y="233266"/>
                    </a:lnTo>
                    <a:lnTo>
                      <a:pt x="3396343" y="1931437"/>
                    </a:lnTo>
                    <a:lnTo>
                      <a:pt x="671804" y="1828800"/>
                    </a:lnTo>
                    <a:lnTo>
                      <a:pt x="0" y="0"/>
                    </a:lnTo>
                    <a:close/>
                  </a:path>
                </a:pathLst>
              </a:custGeom>
              <a:gradFill>
                <a:gsLst>
                  <a:gs pos="32000">
                    <a:schemeClr val="tx1">
                      <a:lumMod val="85000"/>
                      <a:lumOff val="15000"/>
                    </a:schemeClr>
                  </a:gs>
                  <a:gs pos="88000">
                    <a:schemeClr val="accent3">
                      <a:lumMod val="45000"/>
                      <a:lumOff val="5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Freeform: Shape 4">
                <a:extLst/>
              </p:cNvPr>
              <p:cNvSpPr/>
              <p:nvPr/>
            </p:nvSpPr>
            <p:spPr>
              <a:xfrm>
                <a:off x="7948941" y="349698"/>
                <a:ext cx="411287" cy="3677337"/>
              </a:xfrm>
              <a:custGeom>
                <a:avLst/>
                <a:gdLst>
                  <a:gd name="connsiteX0" fmla="*/ 363894 w 410547"/>
                  <a:gd name="connsiteY0" fmla="*/ 0 h 3676261"/>
                  <a:gd name="connsiteX1" fmla="*/ 410547 w 410547"/>
                  <a:gd name="connsiteY1" fmla="*/ 1847461 h 3676261"/>
                  <a:gd name="connsiteX2" fmla="*/ 167951 w 410547"/>
                  <a:gd name="connsiteY2" fmla="*/ 3676261 h 3676261"/>
                  <a:gd name="connsiteX3" fmla="*/ 0 w 410547"/>
                  <a:gd name="connsiteY3" fmla="*/ 2006081 h 3676261"/>
                  <a:gd name="connsiteX4" fmla="*/ 363894 w 410547"/>
                  <a:gd name="connsiteY4" fmla="*/ 0 h 3676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47" h="3676261">
                    <a:moveTo>
                      <a:pt x="363894" y="0"/>
                    </a:moveTo>
                    <a:lnTo>
                      <a:pt x="410547" y="1847461"/>
                    </a:lnTo>
                    <a:lnTo>
                      <a:pt x="167951" y="3676261"/>
                    </a:lnTo>
                    <a:lnTo>
                      <a:pt x="0" y="2006081"/>
                    </a:lnTo>
                    <a:lnTo>
                      <a:pt x="363894" y="0"/>
                    </a:lnTo>
                    <a:close/>
                  </a:path>
                </a:pathLst>
              </a:custGeom>
              <a:gradFill flip="none" rotWithShape="1">
                <a:gsLst>
                  <a:gs pos="43000">
                    <a:schemeClr val="tx1">
                      <a:lumMod val="85000"/>
                      <a:lumOff val="15000"/>
                    </a:schemeClr>
                  </a:gs>
                  <a:gs pos="87000">
                    <a:schemeClr val="accent3">
                      <a:lumMod val="45000"/>
                      <a:lumOff val="5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a:extLst/>
              </p:cNvPr>
              <p:cNvSpPr/>
              <p:nvPr/>
            </p:nvSpPr>
            <p:spPr>
              <a:xfrm rot="344834">
                <a:off x="4676549" y="-390215"/>
                <a:ext cx="2993729" cy="3170099"/>
              </a:xfrm>
              <a:prstGeom prst="rect">
                <a:avLst/>
              </a:prstGeom>
              <a:noFill/>
              <a:scene3d>
                <a:camera prst="perspectiveRelaxed"/>
                <a:lightRig rig="threePt" dir="t"/>
              </a:scene3d>
            </p:spPr>
            <p:txBody>
              <a:bodyPr>
                <a:spAutoFit/>
              </a:bodyPr>
              <a:lstStyle/>
              <a:p>
                <a:pPr algn="ctr" fontAlgn="auto">
                  <a:spcBef>
                    <a:spcPts val="0"/>
                  </a:spcBef>
                  <a:spcAft>
                    <a:spcPts val="0"/>
                  </a:spcAft>
                  <a:defRPr/>
                </a:pPr>
                <a:r>
                  <a:rPr lang="en-US" sz="20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 </a:t>
                </a:r>
              </a:p>
            </p:txBody>
          </p:sp>
          <p:sp>
            <p:nvSpPr>
              <p:cNvPr id="7" name="Rectangle 6">
                <a:extLst/>
              </p:cNvPr>
              <p:cNvSpPr/>
              <p:nvPr/>
            </p:nvSpPr>
            <p:spPr>
              <a:xfrm>
                <a:off x="4488724" y="1675984"/>
                <a:ext cx="2993729" cy="2862322"/>
              </a:xfrm>
              <a:prstGeom prst="rect">
                <a:avLst/>
              </a:prstGeom>
              <a:noFill/>
              <a:scene3d>
                <a:camera prst="perspectiveRelaxedModerately"/>
                <a:lightRig rig="threePt" dir="t"/>
              </a:scene3d>
            </p:spPr>
            <p:txBody>
              <a:bodyPr>
                <a:spAutoFit/>
              </a:bodyPr>
              <a:lstStyle/>
              <a:p>
                <a:pPr algn="ctr" fontAlgn="auto">
                  <a:spcBef>
                    <a:spcPts val="0"/>
                  </a:spcBef>
                  <a:spcAft>
                    <a:spcPts val="0"/>
                  </a:spcAft>
                  <a:defRPr/>
                </a:pPr>
                <a:r>
                  <a:rPr lang="en-US" sz="18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 </a:t>
                </a:r>
              </a:p>
            </p:txBody>
          </p:sp>
        </p:grpSp>
        <p:pic>
          <p:nvPicPr>
            <p:cNvPr id="8" name="Picture 2" descr="1378233381[1]">
              <a:extLst/>
            </p:cNvPr>
            <p:cNvPicPr>
              <a:picLocks noChangeAspect="1" noChangeArrowheads="1"/>
            </p:cNvPicPr>
            <p:nvPr/>
          </p:nvPicPr>
          <p:blipFill>
            <a:blip r:embed="rId29">
              <a:duotone>
                <a:schemeClr val="bg2">
                  <a:shade val="45000"/>
                  <a:satMod val="135000"/>
                </a:schemeClr>
                <a:prstClr val="white"/>
              </a:duotone>
              <a:extLst/>
            </a:blip>
            <a:srcRect/>
            <a:stretch>
              <a:fillRect/>
            </a:stretch>
          </p:blipFill>
          <p:spPr bwMode="auto">
            <a:xfrm>
              <a:off x="2040693" y="2418384"/>
              <a:ext cx="1448953" cy="940363"/>
            </a:xfrm>
            <a:prstGeom prst="rect">
              <a:avLst/>
            </a:prstGeom>
            <a:noFill/>
            <a:ln>
              <a:noFill/>
            </a:ln>
            <a:extLst/>
          </p:spPr>
        </p:pic>
        <p:pic>
          <p:nvPicPr>
            <p:cNvPr id="10" name="Picture 2" descr="1378233381[1]">
              <a:extLst/>
            </p:cNvPr>
            <p:cNvPicPr>
              <a:picLocks noChangeAspect="1" noChangeArrowheads="1"/>
            </p:cNvPicPr>
            <p:nvPr/>
          </p:nvPicPr>
          <p:blipFill>
            <a:blip r:embed="rId29">
              <a:duotone>
                <a:schemeClr val="bg2">
                  <a:shade val="45000"/>
                  <a:satMod val="135000"/>
                </a:schemeClr>
                <a:prstClr val="white"/>
              </a:duotone>
              <a:extLst/>
            </a:blip>
            <a:srcRect/>
            <a:stretch>
              <a:fillRect/>
            </a:stretch>
          </p:blipFill>
          <p:spPr bwMode="auto">
            <a:xfrm>
              <a:off x="2136431" y="495832"/>
              <a:ext cx="1448953" cy="940363"/>
            </a:xfrm>
            <a:prstGeom prst="rect">
              <a:avLst/>
            </a:prstGeom>
            <a:noFill/>
            <a:ln>
              <a:noFill/>
            </a:ln>
            <a:scene3d>
              <a:camera prst="orthographicFront">
                <a:rot lat="2400000" lon="0" rev="0"/>
              </a:camera>
              <a:lightRig rig="threePt" dir="t"/>
            </a:scene3d>
            <a:extLst/>
          </p:spPr>
        </p:pic>
      </p:grpSp>
      <p:sp>
        <p:nvSpPr>
          <p:cNvPr id="20532" name="Rectangle 5"/>
          <p:cNvSpPr>
            <a:spLocks noChangeArrowheads="1"/>
          </p:cNvSpPr>
          <p:nvPr/>
        </p:nvSpPr>
        <p:spPr bwMode="auto">
          <a:xfrm>
            <a:off x="5938838" y="1325563"/>
            <a:ext cx="4711700" cy="4054475"/>
          </a:xfrm>
          <a:prstGeom prst="rect">
            <a:avLst/>
          </a:prstGeom>
          <a:noFill/>
          <a:ln w="9525">
            <a:noFill/>
            <a:miter lim="800000"/>
            <a:headEnd/>
            <a:tailEnd/>
          </a:ln>
        </p:spPr>
        <p:txBody>
          <a:bodyPr>
            <a:spAutoFit/>
          </a:bodyPr>
          <a:lstStyle/>
          <a:p>
            <a:pPr algn="ctr"/>
            <a:r>
              <a:rPr lang="en-US" sz="8000">
                <a:solidFill>
                  <a:srgbClr val="FF0000"/>
                </a:solidFill>
                <a:latin typeface="Impact" pitchFamily="34" charset="0"/>
              </a:rPr>
              <a:t>From Darkness To Light</a:t>
            </a:r>
          </a:p>
          <a:p>
            <a:pPr algn="ctr"/>
            <a:r>
              <a:rPr lang="en-US" sz="2000">
                <a:latin typeface="Impact" pitchFamily="34" charset="0"/>
              </a:rPr>
              <a:t>Acts 26:18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p:cNvPicPr>
            <a:picLocks noChangeAspect="1"/>
          </p:cNvPicPr>
          <p:nvPr/>
        </p:nvPicPr>
        <p:blipFill>
          <a:blip r:embed="rId2"/>
          <a:srcRect/>
          <a:stretch>
            <a:fillRect/>
          </a:stretch>
        </p:blipFill>
        <p:spPr bwMode="auto">
          <a:xfrm>
            <a:off x="2478088" y="5915025"/>
            <a:ext cx="1884362" cy="942975"/>
          </a:xfrm>
          <a:prstGeom prst="rect">
            <a:avLst/>
          </a:prstGeom>
          <a:noFill/>
          <a:ln w="9525">
            <a:noFill/>
            <a:miter lim="800000"/>
            <a:headEnd/>
            <a:tailEnd/>
          </a:ln>
        </p:spPr>
      </p:pic>
      <p:pic>
        <p:nvPicPr>
          <p:cNvPr id="25603" name="Picture 10"/>
          <p:cNvPicPr>
            <a:picLocks noChangeAspect="1"/>
          </p:cNvPicPr>
          <p:nvPr/>
        </p:nvPicPr>
        <p:blipFill>
          <a:blip r:embed="rId3"/>
          <a:srcRect t="27196" r="1239" b="28954"/>
          <a:stretch>
            <a:fillRect/>
          </a:stretch>
        </p:blipFill>
        <p:spPr bwMode="auto">
          <a:xfrm>
            <a:off x="4186238" y="5849938"/>
            <a:ext cx="2098675" cy="1008062"/>
          </a:xfrm>
          <a:prstGeom prst="rect">
            <a:avLst/>
          </a:prstGeom>
          <a:noFill/>
          <a:ln w="9525">
            <a:noFill/>
            <a:miter lim="800000"/>
            <a:headEnd/>
            <a:tailEnd/>
          </a:ln>
        </p:spPr>
      </p:pic>
      <p:pic>
        <p:nvPicPr>
          <p:cNvPr id="25604" name="Picture 12"/>
          <p:cNvPicPr>
            <a:picLocks noChangeAspect="1"/>
          </p:cNvPicPr>
          <p:nvPr/>
        </p:nvPicPr>
        <p:blipFill>
          <a:blip r:embed="rId4"/>
          <a:srcRect/>
          <a:stretch>
            <a:fillRect/>
          </a:stretch>
        </p:blipFill>
        <p:spPr bwMode="auto">
          <a:xfrm>
            <a:off x="976313" y="0"/>
            <a:ext cx="1468437" cy="979488"/>
          </a:xfrm>
          <a:prstGeom prst="rect">
            <a:avLst/>
          </a:prstGeom>
          <a:noFill/>
          <a:ln w="9525">
            <a:noFill/>
            <a:miter lim="800000"/>
            <a:headEnd/>
            <a:tailEnd/>
          </a:ln>
        </p:spPr>
      </p:pic>
      <p:pic>
        <p:nvPicPr>
          <p:cNvPr id="25605" name="Picture 16"/>
          <p:cNvPicPr>
            <a:picLocks noChangeAspect="1"/>
          </p:cNvPicPr>
          <p:nvPr/>
        </p:nvPicPr>
        <p:blipFill>
          <a:blip r:embed="rId5"/>
          <a:srcRect/>
          <a:stretch>
            <a:fillRect/>
          </a:stretch>
        </p:blipFill>
        <p:spPr bwMode="auto">
          <a:xfrm>
            <a:off x="-47625" y="912813"/>
            <a:ext cx="1230313" cy="1419225"/>
          </a:xfrm>
          <a:prstGeom prst="rect">
            <a:avLst/>
          </a:prstGeom>
          <a:noFill/>
          <a:ln w="9525">
            <a:noFill/>
            <a:miter lim="800000"/>
            <a:headEnd/>
            <a:tailEnd/>
          </a:ln>
        </p:spPr>
      </p:pic>
      <p:pic>
        <p:nvPicPr>
          <p:cNvPr id="25606" name="Picture 20"/>
          <p:cNvPicPr>
            <a:picLocks noChangeAspect="1"/>
          </p:cNvPicPr>
          <p:nvPr/>
        </p:nvPicPr>
        <p:blipFill>
          <a:blip r:embed="rId6"/>
          <a:srcRect/>
          <a:stretch>
            <a:fillRect/>
          </a:stretch>
        </p:blipFill>
        <p:spPr bwMode="auto">
          <a:xfrm>
            <a:off x="-12700" y="2316163"/>
            <a:ext cx="1185863" cy="1233487"/>
          </a:xfrm>
          <a:prstGeom prst="rect">
            <a:avLst/>
          </a:prstGeom>
          <a:noFill/>
          <a:ln w="9525">
            <a:noFill/>
            <a:miter lim="800000"/>
            <a:headEnd/>
            <a:tailEnd/>
          </a:ln>
        </p:spPr>
      </p:pic>
      <p:pic>
        <p:nvPicPr>
          <p:cNvPr id="25607" name="Picture 22"/>
          <p:cNvPicPr>
            <a:picLocks noChangeAspect="1"/>
          </p:cNvPicPr>
          <p:nvPr/>
        </p:nvPicPr>
        <p:blipFill>
          <a:blip r:embed="rId7"/>
          <a:srcRect/>
          <a:stretch>
            <a:fillRect/>
          </a:stretch>
        </p:blipFill>
        <p:spPr bwMode="auto">
          <a:xfrm>
            <a:off x="7085013" y="0"/>
            <a:ext cx="1308100" cy="979488"/>
          </a:xfrm>
          <a:prstGeom prst="rect">
            <a:avLst/>
          </a:prstGeom>
          <a:noFill/>
          <a:ln w="9525">
            <a:noFill/>
            <a:miter lim="800000"/>
            <a:headEnd/>
            <a:tailEnd/>
          </a:ln>
        </p:spPr>
      </p:pic>
      <p:pic>
        <p:nvPicPr>
          <p:cNvPr id="25608" name="Picture 24"/>
          <p:cNvPicPr>
            <a:picLocks noChangeAspect="1"/>
          </p:cNvPicPr>
          <p:nvPr/>
        </p:nvPicPr>
        <p:blipFill>
          <a:blip r:embed="rId8"/>
          <a:srcRect/>
          <a:stretch>
            <a:fillRect/>
          </a:stretch>
        </p:blipFill>
        <p:spPr bwMode="auto">
          <a:xfrm>
            <a:off x="1066800" y="5867400"/>
            <a:ext cx="1585913" cy="990600"/>
          </a:xfrm>
          <a:prstGeom prst="rect">
            <a:avLst/>
          </a:prstGeom>
          <a:noFill/>
          <a:ln w="9525">
            <a:noFill/>
            <a:miter lim="800000"/>
            <a:headEnd/>
            <a:tailEnd/>
          </a:ln>
        </p:spPr>
      </p:pic>
      <p:pic>
        <p:nvPicPr>
          <p:cNvPr id="25609" name="Picture 28"/>
          <p:cNvPicPr>
            <a:picLocks noChangeAspect="1"/>
          </p:cNvPicPr>
          <p:nvPr/>
        </p:nvPicPr>
        <p:blipFill>
          <a:blip r:embed="rId9"/>
          <a:srcRect/>
          <a:stretch>
            <a:fillRect/>
          </a:stretch>
        </p:blipFill>
        <p:spPr bwMode="auto">
          <a:xfrm>
            <a:off x="11314113" y="4232275"/>
            <a:ext cx="877887" cy="1071563"/>
          </a:xfrm>
          <a:prstGeom prst="rect">
            <a:avLst/>
          </a:prstGeom>
          <a:noFill/>
          <a:ln w="9525">
            <a:noFill/>
            <a:miter lim="800000"/>
            <a:headEnd/>
            <a:tailEnd/>
          </a:ln>
        </p:spPr>
      </p:pic>
      <p:pic>
        <p:nvPicPr>
          <p:cNvPr id="25610" name="Picture 36"/>
          <p:cNvPicPr>
            <a:picLocks noChangeAspect="1"/>
          </p:cNvPicPr>
          <p:nvPr/>
        </p:nvPicPr>
        <p:blipFill>
          <a:blip r:embed="rId10"/>
          <a:srcRect l="2031" t="11801" r="1582" b="-389"/>
          <a:stretch>
            <a:fillRect/>
          </a:stretch>
        </p:blipFill>
        <p:spPr bwMode="auto">
          <a:xfrm>
            <a:off x="8405813" y="0"/>
            <a:ext cx="1695450" cy="957263"/>
          </a:xfrm>
          <a:prstGeom prst="rect">
            <a:avLst/>
          </a:prstGeom>
          <a:noFill/>
          <a:ln w="9525">
            <a:noFill/>
            <a:miter lim="800000"/>
            <a:headEnd/>
            <a:tailEnd/>
          </a:ln>
        </p:spPr>
      </p:pic>
      <p:pic>
        <p:nvPicPr>
          <p:cNvPr id="25611" name="Picture 38"/>
          <p:cNvPicPr>
            <a:picLocks noChangeAspect="1"/>
          </p:cNvPicPr>
          <p:nvPr/>
        </p:nvPicPr>
        <p:blipFill>
          <a:blip r:embed="rId11">
            <a:grayscl/>
          </a:blip>
          <a:srcRect/>
          <a:stretch>
            <a:fillRect/>
          </a:stretch>
        </p:blipFill>
        <p:spPr bwMode="auto">
          <a:xfrm>
            <a:off x="5335588" y="0"/>
            <a:ext cx="1736725" cy="974725"/>
          </a:xfrm>
          <a:prstGeom prst="rect">
            <a:avLst/>
          </a:prstGeom>
          <a:noFill/>
          <a:ln w="9525">
            <a:noFill/>
            <a:miter lim="800000"/>
            <a:headEnd/>
            <a:tailEnd/>
          </a:ln>
        </p:spPr>
      </p:pic>
      <p:pic>
        <p:nvPicPr>
          <p:cNvPr id="25612" name="Picture 60"/>
          <p:cNvPicPr>
            <a:picLocks noChangeAspect="1"/>
          </p:cNvPicPr>
          <p:nvPr/>
        </p:nvPicPr>
        <p:blipFill>
          <a:blip r:embed="rId12"/>
          <a:srcRect/>
          <a:stretch>
            <a:fillRect/>
          </a:stretch>
        </p:blipFill>
        <p:spPr bwMode="auto">
          <a:xfrm>
            <a:off x="10052050" y="0"/>
            <a:ext cx="806450" cy="993775"/>
          </a:xfrm>
          <a:prstGeom prst="rect">
            <a:avLst/>
          </a:prstGeom>
          <a:noFill/>
          <a:ln w="9525">
            <a:noFill/>
            <a:miter lim="800000"/>
            <a:headEnd/>
            <a:tailEnd/>
          </a:ln>
        </p:spPr>
      </p:pic>
      <p:pic>
        <p:nvPicPr>
          <p:cNvPr id="25613" name="Picture 64"/>
          <p:cNvPicPr>
            <a:picLocks noChangeAspect="1"/>
          </p:cNvPicPr>
          <p:nvPr/>
        </p:nvPicPr>
        <p:blipFill>
          <a:blip r:embed="rId13"/>
          <a:srcRect/>
          <a:stretch>
            <a:fillRect/>
          </a:stretch>
        </p:blipFill>
        <p:spPr bwMode="auto">
          <a:xfrm>
            <a:off x="7745413" y="5830888"/>
            <a:ext cx="1320800" cy="1027112"/>
          </a:xfrm>
          <a:prstGeom prst="rect">
            <a:avLst/>
          </a:prstGeom>
          <a:noFill/>
          <a:ln w="9525">
            <a:noFill/>
            <a:miter lim="800000"/>
            <a:headEnd/>
            <a:tailEnd/>
          </a:ln>
        </p:spPr>
      </p:pic>
      <p:pic>
        <p:nvPicPr>
          <p:cNvPr id="25614" name="Picture 66"/>
          <p:cNvPicPr>
            <a:picLocks noChangeAspect="1"/>
          </p:cNvPicPr>
          <p:nvPr/>
        </p:nvPicPr>
        <p:blipFill>
          <a:blip r:embed="rId14">
            <a:grayscl/>
          </a:blip>
          <a:srcRect/>
          <a:stretch>
            <a:fillRect/>
          </a:stretch>
        </p:blipFill>
        <p:spPr bwMode="auto">
          <a:xfrm>
            <a:off x="0" y="4759325"/>
            <a:ext cx="1162050" cy="1109663"/>
          </a:xfrm>
          <a:prstGeom prst="rect">
            <a:avLst/>
          </a:prstGeom>
          <a:noFill/>
          <a:ln w="9525">
            <a:noFill/>
            <a:miter lim="800000"/>
            <a:headEnd/>
            <a:tailEnd/>
          </a:ln>
        </p:spPr>
      </p:pic>
      <p:pic>
        <p:nvPicPr>
          <p:cNvPr id="25615" name="Picture 68"/>
          <p:cNvPicPr>
            <a:picLocks noChangeAspect="1"/>
          </p:cNvPicPr>
          <p:nvPr/>
        </p:nvPicPr>
        <p:blipFill>
          <a:blip r:embed="rId15"/>
          <a:srcRect/>
          <a:stretch>
            <a:fillRect/>
          </a:stretch>
        </p:blipFill>
        <p:spPr bwMode="auto">
          <a:xfrm>
            <a:off x="2460625" y="0"/>
            <a:ext cx="1219200" cy="949325"/>
          </a:xfrm>
          <a:prstGeom prst="rect">
            <a:avLst/>
          </a:prstGeom>
          <a:noFill/>
          <a:ln w="9525">
            <a:noFill/>
            <a:miter lim="800000"/>
            <a:headEnd/>
            <a:tailEnd/>
          </a:ln>
        </p:spPr>
      </p:pic>
      <p:pic>
        <p:nvPicPr>
          <p:cNvPr id="25616" name="Picture 88"/>
          <p:cNvPicPr>
            <a:picLocks noChangeAspect="1"/>
          </p:cNvPicPr>
          <p:nvPr/>
        </p:nvPicPr>
        <p:blipFill>
          <a:blip r:embed="rId16"/>
          <a:srcRect/>
          <a:stretch>
            <a:fillRect/>
          </a:stretch>
        </p:blipFill>
        <p:spPr bwMode="auto">
          <a:xfrm>
            <a:off x="3716338" y="0"/>
            <a:ext cx="1560512" cy="990600"/>
          </a:xfrm>
          <a:prstGeom prst="rect">
            <a:avLst/>
          </a:prstGeom>
          <a:noFill/>
          <a:ln w="9525">
            <a:noFill/>
            <a:miter lim="800000"/>
            <a:headEnd/>
            <a:tailEnd/>
          </a:ln>
        </p:spPr>
      </p:pic>
      <p:pic>
        <p:nvPicPr>
          <p:cNvPr id="25617" name="Picture 98"/>
          <p:cNvPicPr>
            <a:picLocks noChangeAspect="1"/>
          </p:cNvPicPr>
          <p:nvPr/>
        </p:nvPicPr>
        <p:blipFill>
          <a:blip r:embed="rId17"/>
          <a:srcRect/>
          <a:stretch>
            <a:fillRect/>
          </a:stretch>
        </p:blipFill>
        <p:spPr bwMode="auto">
          <a:xfrm>
            <a:off x="0" y="3582988"/>
            <a:ext cx="1173163" cy="1263650"/>
          </a:xfrm>
          <a:prstGeom prst="rect">
            <a:avLst/>
          </a:prstGeom>
          <a:noFill/>
          <a:ln w="9525">
            <a:noFill/>
            <a:miter lim="800000"/>
            <a:headEnd/>
            <a:tailEnd/>
          </a:ln>
        </p:spPr>
      </p:pic>
      <p:pic>
        <p:nvPicPr>
          <p:cNvPr id="25618" name="Picture 102"/>
          <p:cNvPicPr>
            <a:picLocks noChangeAspect="1"/>
          </p:cNvPicPr>
          <p:nvPr/>
        </p:nvPicPr>
        <p:blipFill>
          <a:blip r:embed="rId18">
            <a:grayscl/>
          </a:blip>
          <a:srcRect l="9216" t="6720" r="8832" b="23680"/>
          <a:stretch>
            <a:fillRect/>
          </a:stretch>
        </p:blipFill>
        <p:spPr bwMode="auto">
          <a:xfrm>
            <a:off x="6281738" y="5875338"/>
            <a:ext cx="1446212" cy="982662"/>
          </a:xfrm>
          <a:prstGeom prst="rect">
            <a:avLst/>
          </a:prstGeom>
          <a:noFill/>
          <a:ln w="9525">
            <a:noFill/>
            <a:miter lim="800000"/>
            <a:headEnd/>
            <a:tailEnd/>
          </a:ln>
        </p:spPr>
      </p:pic>
      <p:pic>
        <p:nvPicPr>
          <p:cNvPr id="25619" name="Picture 5"/>
          <p:cNvPicPr>
            <a:picLocks noChangeAspect="1"/>
          </p:cNvPicPr>
          <p:nvPr/>
        </p:nvPicPr>
        <p:blipFill>
          <a:blip r:embed="rId19"/>
          <a:srcRect/>
          <a:stretch>
            <a:fillRect/>
          </a:stretch>
        </p:blipFill>
        <p:spPr bwMode="auto">
          <a:xfrm>
            <a:off x="0" y="0"/>
            <a:ext cx="949325" cy="928688"/>
          </a:xfrm>
          <a:prstGeom prst="rect">
            <a:avLst/>
          </a:prstGeom>
          <a:noFill/>
          <a:ln w="9525">
            <a:noFill/>
            <a:miter lim="800000"/>
            <a:headEnd/>
            <a:tailEnd/>
          </a:ln>
        </p:spPr>
      </p:pic>
      <p:pic>
        <p:nvPicPr>
          <p:cNvPr id="25620" name="Picture 3"/>
          <p:cNvPicPr>
            <a:picLocks noChangeAspect="1"/>
          </p:cNvPicPr>
          <p:nvPr/>
        </p:nvPicPr>
        <p:blipFill>
          <a:blip r:embed="rId20"/>
          <a:srcRect/>
          <a:stretch>
            <a:fillRect/>
          </a:stretch>
        </p:blipFill>
        <p:spPr bwMode="auto">
          <a:xfrm>
            <a:off x="0" y="5854700"/>
            <a:ext cx="882650" cy="1003300"/>
          </a:xfrm>
          <a:prstGeom prst="rect">
            <a:avLst/>
          </a:prstGeom>
          <a:noFill/>
          <a:ln w="9525">
            <a:noFill/>
            <a:miter lim="800000"/>
            <a:headEnd/>
            <a:tailEnd/>
          </a:ln>
        </p:spPr>
      </p:pic>
      <p:pic>
        <p:nvPicPr>
          <p:cNvPr id="25621" name="Picture 6"/>
          <p:cNvPicPr>
            <a:picLocks noChangeAspect="1"/>
          </p:cNvPicPr>
          <p:nvPr/>
        </p:nvPicPr>
        <p:blipFill>
          <a:blip r:embed="rId21"/>
          <a:srcRect/>
          <a:stretch>
            <a:fillRect/>
          </a:stretch>
        </p:blipFill>
        <p:spPr bwMode="auto">
          <a:xfrm>
            <a:off x="0" y="5867400"/>
            <a:ext cx="1073150" cy="990600"/>
          </a:xfrm>
          <a:prstGeom prst="rect">
            <a:avLst/>
          </a:prstGeom>
          <a:noFill/>
          <a:ln w="9525">
            <a:noFill/>
            <a:miter lim="800000"/>
            <a:headEnd/>
            <a:tailEnd/>
          </a:ln>
        </p:spPr>
      </p:pic>
      <p:pic>
        <p:nvPicPr>
          <p:cNvPr id="25622" name="Picture 3"/>
          <p:cNvPicPr>
            <a:picLocks noChangeAspect="1"/>
          </p:cNvPicPr>
          <p:nvPr/>
        </p:nvPicPr>
        <p:blipFill>
          <a:blip r:embed="rId22"/>
          <a:srcRect/>
          <a:stretch>
            <a:fillRect/>
          </a:stretch>
        </p:blipFill>
        <p:spPr bwMode="auto">
          <a:xfrm>
            <a:off x="11179175" y="1725613"/>
            <a:ext cx="1012825" cy="1350962"/>
          </a:xfrm>
          <a:prstGeom prst="rect">
            <a:avLst/>
          </a:prstGeom>
          <a:noFill/>
          <a:ln w="9525">
            <a:noFill/>
            <a:miter lim="800000"/>
            <a:headEnd/>
            <a:tailEnd/>
          </a:ln>
        </p:spPr>
      </p:pic>
      <p:pic>
        <p:nvPicPr>
          <p:cNvPr id="25623" name="Picture 23" descr="p20a"/>
          <p:cNvPicPr>
            <a:picLocks noChangeAspect="1" noChangeArrowheads="1"/>
          </p:cNvPicPr>
          <p:nvPr/>
        </p:nvPicPr>
        <p:blipFill>
          <a:blip r:embed="rId23"/>
          <a:srcRect l="3334" t="23663" r="18108" b="37898"/>
          <a:stretch>
            <a:fillRect/>
          </a:stretch>
        </p:blipFill>
        <p:spPr bwMode="auto">
          <a:xfrm>
            <a:off x="10864850" y="0"/>
            <a:ext cx="1327150" cy="974725"/>
          </a:xfrm>
          <a:prstGeom prst="rect">
            <a:avLst/>
          </a:prstGeom>
          <a:noFill/>
        </p:spPr>
      </p:pic>
      <p:pic>
        <p:nvPicPr>
          <p:cNvPr id="25624" name="Picture 24" descr="p20b"/>
          <p:cNvPicPr>
            <a:picLocks noChangeAspect="1" noChangeArrowheads="1"/>
          </p:cNvPicPr>
          <p:nvPr/>
        </p:nvPicPr>
        <p:blipFill>
          <a:blip r:embed="rId24"/>
          <a:srcRect/>
          <a:stretch>
            <a:fillRect/>
          </a:stretch>
        </p:blipFill>
        <p:spPr bwMode="auto">
          <a:xfrm>
            <a:off x="11155363" y="3024188"/>
            <a:ext cx="1036637" cy="1184275"/>
          </a:xfrm>
          <a:prstGeom prst="rect">
            <a:avLst/>
          </a:prstGeom>
          <a:noFill/>
        </p:spPr>
      </p:pic>
      <p:pic>
        <p:nvPicPr>
          <p:cNvPr id="25625" name="Picture 25" descr="p20e"/>
          <p:cNvPicPr>
            <a:picLocks noChangeAspect="1" noChangeArrowheads="1"/>
          </p:cNvPicPr>
          <p:nvPr/>
        </p:nvPicPr>
        <p:blipFill>
          <a:blip r:embed="rId25">
            <a:grayscl/>
          </a:blip>
          <a:srcRect/>
          <a:stretch>
            <a:fillRect/>
          </a:stretch>
        </p:blipFill>
        <p:spPr bwMode="auto">
          <a:xfrm>
            <a:off x="11188700" y="973138"/>
            <a:ext cx="1003300" cy="754062"/>
          </a:xfrm>
          <a:prstGeom prst="rect">
            <a:avLst/>
          </a:prstGeom>
          <a:noFill/>
        </p:spPr>
      </p:pic>
      <p:pic>
        <p:nvPicPr>
          <p:cNvPr id="25626" name="Picture 26" descr="p20d"/>
          <p:cNvPicPr>
            <a:picLocks noChangeAspect="1" noChangeArrowheads="1"/>
          </p:cNvPicPr>
          <p:nvPr/>
        </p:nvPicPr>
        <p:blipFill>
          <a:blip r:embed="rId26">
            <a:grayscl/>
          </a:blip>
          <a:srcRect/>
          <a:stretch>
            <a:fillRect/>
          </a:stretch>
        </p:blipFill>
        <p:spPr bwMode="auto">
          <a:xfrm>
            <a:off x="11161713" y="5330825"/>
            <a:ext cx="1030287" cy="533400"/>
          </a:xfrm>
          <a:prstGeom prst="rect">
            <a:avLst/>
          </a:prstGeom>
          <a:noFill/>
        </p:spPr>
      </p:pic>
      <p:pic>
        <p:nvPicPr>
          <p:cNvPr id="25627" name="Picture 27" descr="p20c"/>
          <p:cNvPicPr>
            <a:picLocks noChangeAspect="1" noChangeArrowheads="1"/>
          </p:cNvPicPr>
          <p:nvPr/>
        </p:nvPicPr>
        <p:blipFill>
          <a:blip r:embed="rId27"/>
          <a:srcRect/>
          <a:stretch>
            <a:fillRect/>
          </a:stretch>
        </p:blipFill>
        <p:spPr bwMode="auto">
          <a:xfrm>
            <a:off x="10807700" y="5864225"/>
            <a:ext cx="1384300" cy="993775"/>
          </a:xfrm>
          <a:prstGeom prst="rect">
            <a:avLst/>
          </a:prstGeom>
          <a:noFill/>
        </p:spPr>
      </p:pic>
      <p:pic>
        <p:nvPicPr>
          <p:cNvPr id="25628" name="Picture 72"/>
          <p:cNvPicPr>
            <a:picLocks noChangeAspect="1"/>
          </p:cNvPicPr>
          <p:nvPr/>
        </p:nvPicPr>
        <p:blipFill>
          <a:blip r:embed="rId28"/>
          <a:srcRect/>
          <a:stretch>
            <a:fillRect/>
          </a:stretch>
        </p:blipFill>
        <p:spPr bwMode="auto">
          <a:xfrm>
            <a:off x="9090025" y="5848350"/>
            <a:ext cx="1924050" cy="1009650"/>
          </a:xfrm>
          <a:prstGeom prst="rect">
            <a:avLst/>
          </a:prstGeom>
          <a:noFill/>
          <a:ln w="9525">
            <a:noFill/>
            <a:miter lim="800000"/>
            <a:headEnd/>
            <a:tailEnd/>
          </a:ln>
        </p:spPr>
      </p:pic>
      <p:grpSp>
        <p:nvGrpSpPr>
          <p:cNvPr id="25629" name="Group 29"/>
          <p:cNvGrpSpPr>
            <a:grpSpLocks/>
          </p:cNvGrpSpPr>
          <p:nvPr/>
        </p:nvGrpSpPr>
        <p:grpSpPr bwMode="auto">
          <a:xfrm>
            <a:off x="1320800" y="860425"/>
            <a:ext cx="3870325" cy="4927600"/>
            <a:chOff x="56683" y="-735447"/>
            <a:chExt cx="3871504" cy="4928521"/>
          </a:xfrm>
        </p:grpSpPr>
        <p:grpSp>
          <p:nvGrpSpPr>
            <p:cNvPr id="25630" name="Group 1"/>
            <p:cNvGrpSpPr>
              <a:grpSpLocks/>
            </p:cNvGrpSpPr>
            <p:nvPr/>
          </p:nvGrpSpPr>
          <p:grpSpPr bwMode="auto">
            <a:xfrm>
              <a:off x="56683" y="-735447"/>
              <a:ext cx="3871504" cy="4928521"/>
              <a:chOff x="4488724" y="-390215"/>
              <a:chExt cx="3871504" cy="4928521"/>
            </a:xfrm>
          </p:grpSpPr>
          <p:sp>
            <p:nvSpPr>
              <p:cNvPr id="3" name="Freeform: Shape 2">
                <a:extLst/>
              </p:cNvPr>
              <p:cNvSpPr/>
              <p:nvPr/>
            </p:nvSpPr>
            <p:spPr>
              <a:xfrm>
                <a:off x="4720570" y="387805"/>
                <a:ext cx="3611075" cy="2005388"/>
              </a:xfrm>
              <a:custGeom>
                <a:avLst/>
                <a:gdLst>
                  <a:gd name="connsiteX0" fmla="*/ 858416 w 3610947"/>
                  <a:gd name="connsiteY0" fmla="*/ 0 h 2006082"/>
                  <a:gd name="connsiteX1" fmla="*/ 3610947 w 3610947"/>
                  <a:gd name="connsiteY1" fmla="*/ 27992 h 2006082"/>
                  <a:gd name="connsiteX2" fmla="*/ 3237722 w 3610947"/>
                  <a:gd name="connsiteY2" fmla="*/ 2006082 h 2006082"/>
                  <a:gd name="connsiteX3" fmla="*/ 0 w 3610947"/>
                  <a:gd name="connsiteY3" fmla="*/ 1763486 h 2006082"/>
                  <a:gd name="connsiteX4" fmla="*/ 858416 w 3610947"/>
                  <a:gd name="connsiteY4" fmla="*/ 0 h 200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0947" h="2006082">
                    <a:moveTo>
                      <a:pt x="858416" y="0"/>
                    </a:moveTo>
                    <a:lnTo>
                      <a:pt x="3610947" y="27992"/>
                    </a:lnTo>
                    <a:lnTo>
                      <a:pt x="3237722" y="2006082"/>
                    </a:lnTo>
                    <a:lnTo>
                      <a:pt x="0" y="1763486"/>
                    </a:lnTo>
                    <a:lnTo>
                      <a:pt x="858416" y="0"/>
                    </a:lnTo>
                    <a:close/>
                  </a:path>
                </a:pathLst>
              </a:custGeom>
              <a:gradFill>
                <a:gsLst>
                  <a:gs pos="26000">
                    <a:schemeClr val="tx1">
                      <a:lumMod val="85000"/>
                      <a:lumOff val="15000"/>
                    </a:schemeClr>
                  </a:gs>
                  <a:gs pos="87000">
                    <a:schemeClr val="accent3">
                      <a:lumMod val="45000"/>
                      <a:lumOff val="5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Freeform: Shape 3">
                <a:extLst/>
              </p:cNvPr>
              <p:cNvSpPr/>
              <p:nvPr/>
            </p:nvSpPr>
            <p:spPr>
              <a:xfrm>
                <a:off x="4730098" y="2151848"/>
                <a:ext cx="3396697" cy="1930761"/>
              </a:xfrm>
              <a:custGeom>
                <a:avLst/>
                <a:gdLst>
                  <a:gd name="connsiteX0" fmla="*/ 0 w 3396343"/>
                  <a:gd name="connsiteY0" fmla="*/ 0 h 1931437"/>
                  <a:gd name="connsiteX1" fmla="*/ 3247053 w 3396343"/>
                  <a:gd name="connsiteY1" fmla="*/ 233266 h 1931437"/>
                  <a:gd name="connsiteX2" fmla="*/ 3396343 w 3396343"/>
                  <a:gd name="connsiteY2" fmla="*/ 1931437 h 1931437"/>
                  <a:gd name="connsiteX3" fmla="*/ 671804 w 3396343"/>
                  <a:gd name="connsiteY3" fmla="*/ 1828800 h 1931437"/>
                  <a:gd name="connsiteX4" fmla="*/ 0 w 3396343"/>
                  <a:gd name="connsiteY4" fmla="*/ 0 h 193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43" h="1931437">
                    <a:moveTo>
                      <a:pt x="0" y="0"/>
                    </a:moveTo>
                    <a:lnTo>
                      <a:pt x="3247053" y="233266"/>
                    </a:lnTo>
                    <a:lnTo>
                      <a:pt x="3396343" y="1931437"/>
                    </a:lnTo>
                    <a:lnTo>
                      <a:pt x="671804" y="1828800"/>
                    </a:lnTo>
                    <a:lnTo>
                      <a:pt x="0" y="0"/>
                    </a:lnTo>
                    <a:close/>
                  </a:path>
                </a:pathLst>
              </a:custGeom>
              <a:gradFill>
                <a:gsLst>
                  <a:gs pos="32000">
                    <a:schemeClr val="tx1">
                      <a:lumMod val="85000"/>
                      <a:lumOff val="15000"/>
                    </a:schemeClr>
                  </a:gs>
                  <a:gs pos="88000">
                    <a:schemeClr val="accent3">
                      <a:lumMod val="45000"/>
                      <a:lumOff val="5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Freeform: Shape 4">
                <a:extLst/>
              </p:cNvPr>
              <p:cNvSpPr/>
              <p:nvPr/>
            </p:nvSpPr>
            <p:spPr>
              <a:xfrm>
                <a:off x="7948941" y="349698"/>
                <a:ext cx="411287" cy="3677337"/>
              </a:xfrm>
              <a:custGeom>
                <a:avLst/>
                <a:gdLst>
                  <a:gd name="connsiteX0" fmla="*/ 363894 w 410547"/>
                  <a:gd name="connsiteY0" fmla="*/ 0 h 3676261"/>
                  <a:gd name="connsiteX1" fmla="*/ 410547 w 410547"/>
                  <a:gd name="connsiteY1" fmla="*/ 1847461 h 3676261"/>
                  <a:gd name="connsiteX2" fmla="*/ 167951 w 410547"/>
                  <a:gd name="connsiteY2" fmla="*/ 3676261 h 3676261"/>
                  <a:gd name="connsiteX3" fmla="*/ 0 w 410547"/>
                  <a:gd name="connsiteY3" fmla="*/ 2006081 h 3676261"/>
                  <a:gd name="connsiteX4" fmla="*/ 363894 w 410547"/>
                  <a:gd name="connsiteY4" fmla="*/ 0 h 3676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47" h="3676261">
                    <a:moveTo>
                      <a:pt x="363894" y="0"/>
                    </a:moveTo>
                    <a:lnTo>
                      <a:pt x="410547" y="1847461"/>
                    </a:lnTo>
                    <a:lnTo>
                      <a:pt x="167951" y="3676261"/>
                    </a:lnTo>
                    <a:lnTo>
                      <a:pt x="0" y="2006081"/>
                    </a:lnTo>
                    <a:lnTo>
                      <a:pt x="363894" y="0"/>
                    </a:lnTo>
                    <a:close/>
                  </a:path>
                </a:pathLst>
              </a:custGeom>
              <a:gradFill flip="none" rotWithShape="1">
                <a:gsLst>
                  <a:gs pos="43000">
                    <a:schemeClr val="tx1">
                      <a:lumMod val="85000"/>
                      <a:lumOff val="15000"/>
                    </a:schemeClr>
                  </a:gs>
                  <a:gs pos="87000">
                    <a:schemeClr val="accent3">
                      <a:lumMod val="45000"/>
                      <a:lumOff val="5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a:extLst/>
              </p:cNvPr>
              <p:cNvSpPr/>
              <p:nvPr/>
            </p:nvSpPr>
            <p:spPr>
              <a:xfrm rot="344834">
                <a:off x="4676549" y="-390215"/>
                <a:ext cx="2993729" cy="3170099"/>
              </a:xfrm>
              <a:prstGeom prst="rect">
                <a:avLst/>
              </a:prstGeom>
              <a:noFill/>
              <a:scene3d>
                <a:camera prst="perspectiveRelaxed"/>
                <a:lightRig rig="threePt" dir="t"/>
              </a:scene3d>
            </p:spPr>
            <p:txBody>
              <a:bodyPr>
                <a:spAutoFit/>
              </a:bodyPr>
              <a:lstStyle/>
              <a:p>
                <a:pPr algn="ctr" fontAlgn="auto">
                  <a:spcBef>
                    <a:spcPts val="0"/>
                  </a:spcBef>
                  <a:spcAft>
                    <a:spcPts val="0"/>
                  </a:spcAft>
                  <a:defRPr/>
                </a:pPr>
                <a:r>
                  <a:rPr lang="en-US" sz="20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 </a:t>
                </a:r>
              </a:p>
            </p:txBody>
          </p:sp>
          <p:sp>
            <p:nvSpPr>
              <p:cNvPr id="7" name="Rectangle 6">
                <a:extLst/>
              </p:cNvPr>
              <p:cNvSpPr/>
              <p:nvPr/>
            </p:nvSpPr>
            <p:spPr>
              <a:xfrm>
                <a:off x="4488724" y="1675984"/>
                <a:ext cx="2993729" cy="2862322"/>
              </a:xfrm>
              <a:prstGeom prst="rect">
                <a:avLst/>
              </a:prstGeom>
              <a:noFill/>
              <a:scene3d>
                <a:camera prst="perspectiveRelaxedModerately"/>
                <a:lightRig rig="threePt" dir="t"/>
              </a:scene3d>
            </p:spPr>
            <p:txBody>
              <a:bodyPr>
                <a:spAutoFit/>
              </a:bodyPr>
              <a:lstStyle/>
              <a:p>
                <a:pPr algn="ctr" fontAlgn="auto">
                  <a:spcBef>
                    <a:spcPts val="0"/>
                  </a:spcBef>
                  <a:spcAft>
                    <a:spcPts val="0"/>
                  </a:spcAft>
                  <a:defRPr/>
                </a:pPr>
                <a:r>
                  <a:rPr lang="en-US" sz="18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 </a:t>
                </a:r>
              </a:p>
            </p:txBody>
          </p:sp>
        </p:grpSp>
        <p:pic>
          <p:nvPicPr>
            <p:cNvPr id="8" name="Picture 2" descr="1378233381[1]">
              <a:extLst/>
            </p:cNvPr>
            <p:cNvPicPr>
              <a:picLocks noChangeAspect="1" noChangeArrowheads="1"/>
            </p:cNvPicPr>
            <p:nvPr/>
          </p:nvPicPr>
          <p:blipFill>
            <a:blip r:embed="rId29">
              <a:duotone>
                <a:schemeClr val="bg2">
                  <a:shade val="45000"/>
                  <a:satMod val="135000"/>
                </a:schemeClr>
                <a:prstClr val="white"/>
              </a:duotone>
              <a:extLst/>
            </a:blip>
            <a:srcRect/>
            <a:stretch>
              <a:fillRect/>
            </a:stretch>
          </p:blipFill>
          <p:spPr bwMode="auto">
            <a:xfrm>
              <a:off x="2040693" y="2418384"/>
              <a:ext cx="1448953" cy="940363"/>
            </a:xfrm>
            <a:prstGeom prst="rect">
              <a:avLst/>
            </a:prstGeom>
            <a:noFill/>
            <a:ln>
              <a:noFill/>
            </a:ln>
            <a:extLst/>
          </p:spPr>
        </p:pic>
        <p:pic>
          <p:nvPicPr>
            <p:cNvPr id="10" name="Picture 2" descr="1378233381[1]">
              <a:extLst/>
            </p:cNvPr>
            <p:cNvPicPr>
              <a:picLocks noChangeAspect="1" noChangeArrowheads="1"/>
            </p:cNvPicPr>
            <p:nvPr/>
          </p:nvPicPr>
          <p:blipFill>
            <a:blip r:embed="rId29">
              <a:duotone>
                <a:schemeClr val="bg2">
                  <a:shade val="45000"/>
                  <a:satMod val="135000"/>
                </a:schemeClr>
                <a:prstClr val="white"/>
              </a:duotone>
              <a:extLst/>
            </a:blip>
            <a:srcRect/>
            <a:stretch>
              <a:fillRect/>
            </a:stretch>
          </p:blipFill>
          <p:spPr bwMode="auto">
            <a:xfrm>
              <a:off x="2136431" y="495832"/>
              <a:ext cx="1448953" cy="940363"/>
            </a:xfrm>
            <a:prstGeom prst="rect">
              <a:avLst/>
            </a:prstGeom>
            <a:noFill/>
            <a:ln>
              <a:noFill/>
            </a:ln>
            <a:scene3d>
              <a:camera prst="orthographicFront">
                <a:rot lat="2400000" lon="0" rev="0"/>
              </a:camera>
              <a:lightRig rig="threePt" dir="t"/>
            </a:scene3d>
            <a:extLst/>
          </p:spPr>
        </p:pic>
      </p:grpSp>
      <p:sp>
        <p:nvSpPr>
          <p:cNvPr id="25638" name="Rectangle 5"/>
          <p:cNvSpPr>
            <a:spLocks noChangeArrowheads="1"/>
          </p:cNvSpPr>
          <p:nvPr/>
        </p:nvSpPr>
        <p:spPr bwMode="auto">
          <a:xfrm>
            <a:off x="5938838" y="1325563"/>
            <a:ext cx="4711700" cy="4054475"/>
          </a:xfrm>
          <a:prstGeom prst="rect">
            <a:avLst/>
          </a:prstGeom>
          <a:noFill/>
          <a:ln w="9525">
            <a:noFill/>
            <a:miter lim="800000"/>
            <a:headEnd/>
            <a:tailEnd/>
          </a:ln>
        </p:spPr>
        <p:txBody>
          <a:bodyPr>
            <a:spAutoFit/>
          </a:bodyPr>
          <a:lstStyle/>
          <a:p>
            <a:pPr algn="ctr"/>
            <a:r>
              <a:rPr lang="en-US" sz="8000">
                <a:solidFill>
                  <a:srgbClr val="FF0000"/>
                </a:solidFill>
                <a:latin typeface="Impact" pitchFamily="34" charset="0"/>
              </a:rPr>
              <a:t>Walk By Faith Not By Sight</a:t>
            </a:r>
          </a:p>
          <a:p>
            <a:pPr algn="ctr"/>
            <a:r>
              <a:rPr lang="en-US" sz="2000">
                <a:latin typeface="Impact" pitchFamily="34" charset="0"/>
              </a:rPr>
              <a:t>2 Corinthians 5:7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670E3C1-6C80-4C9A-9D50-7C753D97E5BC}"/>
              </a:ext>
            </a:extLst>
          </p:cNvPr>
          <p:cNvSpPr/>
          <p:nvPr/>
        </p:nvSpPr>
        <p:spPr>
          <a:xfrm>
            <a:off x="0" y="0"/>
            <a:ext cx="12192000" cy="6858000"/>
          </a:xfrm>
          <a:prstGeom prst="rect">
            <a:avLst/>
          </a:prstGeom>
          <a:gradFill flip="none" rotWithShape="1">
            <a:gsLst>
              <a:gs pos="17000">
                <a:schemeClr val="tx1">
                  <a:lumMod val="95000"/>
                  <a:lumOff val="5000"/>
                </a:schemeClr>
              </a:gs>
              <a:gs pos="100000">
                <a:schemeClr val="accent3">
                  <a:lumMod val="89000"/>
                </a:schemeClr>
              </a:gs>
              <a:gs pos="94000">
                <a:schemeClr val="accent3">
                  <a:lumMod val="75000"/>
                </a:schemeClr>
              </a:gs>
              <a:gs pos="91000">
                <a:schemeClr val="accent3">
                  <a:lumMod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a:extLst/>
          </p:cNvPr>
          <p:cNvSpPr/>
          <p:nvPr/>
        </p:nvSpPr>
        <p:spPr>
          <a:xfrm>
            <a:off x="1152177" y="347752"/>
            <a:ext cx="9910916" cy="2862322"/>
          </a:xfrm>
          <a:prstGeom prst="rect">
            <a:avLst/>
          </a:prstGeom>
        </p:spPr>
        <p:txBody>
          <a:bodyPr wrap="square">
            <a:spAutoFit/>
          </a:bodyPr>
          <a:lstStyle/>
          <a:p>
            <a:pPr algn="ctr" fontAlgn="auto">
              <a:spcBef>
                <a:spcPts val="0"/>
              </a:spcBef>
              <a:spcAft>
                <a:spcPts val="0"/>
              </a:spcAft>
              <a:defRPr/>
            </a:pPr>
            <a:r>
              <a:rPr lang="en-US" sz="8000" dirty="0">
                <a:solidFill>
                  <a:schemeClr val="bg1">
                    <a:lumMod val="50000"/>
                  </a:schemeClr>
                </a:solidFill>
                <a:latin typeface="Impact" panose="020B0806030902050204" pitchFamily="34" charset="0"/>
                <a:cs typeface="+mn-cs"/>
              </a:rPr>
              <a:t>Enlightening </a:t>
            </a:r>
          </a:p>
          <a:p>
            <a:pPr algn="ctr" fontAlgn="auto">
              <a:spcBef>
                <a:spcPts val="0"/>
              </a:spcBef>
              <a:spcAft>
                <a:spcPts val="0"/>
              </a:spcAft>
              <a:defRPr/>
            </a:pPr>
            <a:r>
              <a:rPr lang="en-US" sz="8000" dirty="0">
                <a:solidFill>
                  <a:schemeClr val="bg1">
                    <a:lumMod val="50000"/>
                  </a:schemeClr>
                </a:solidFill>
                <a:latin typeface="Impact" panose="020B0806030902050204" pitchFamily="34" charset="0"/>
                <a:cs typeface="+mn-cs"/>
              </a:rPr>
              <a:t>the Eyes</a:t>
            </a:r>
          </a:p>
          <a:p>
            <a:pPr algn="ctr" fontAlgn="auto">
              <a:spcBef>
                <a:spcPts val="0"/>
              </a:spcBef>
              <a:spcAft>
                <a:spcPts val="0"/>
              </a:spcAft>
              <a:defRPr/>
            </a:pPr>
            <a:r>
              <a:rPr lang="en-US" sz="2000" dirty="0">
                <a:solidFill>
                  <a:schemeClr val="bg1">
                    <a:lumMod val="50000"/>
                  </a:schemeClr>
                </a:solidFill>
                <a:latin typeface="Impact" panose="020B0806030902050204" pitchFamily="34" charset="0"/>
                <a:cs typeface="+mn-cs"/>
              </a:rPr>
              <a:t>Ephesians 1:18-19</a:t>
            </a:r>
          </a:p>
        </p:txBody>
      </p:sp>
      <p:pic>
        <p:nvPicPr>
          <p:cNvPr id="18437" name="Picture 2" descr="1378233381[1]"/>
          <p:cNvPicPr>
            <a:picLocks noChangeAspect="1" noChangeArrowheads="1"/>
          </p:cNvPicPr>
          <p:nvPr/>
        </p:nvPicPr>
        <p:blipFill>
          <a:blip r:embed="rId2"/>
          <a:srcRect/>
          <a:stretch>
            <a:fillRect/>
          </a:stretch>
        </p:blipFill>
        <p:spPr bwMode="auto">
          <a:xfrm>
            <a:off x="4637876" y="3265958"/>
            <a:ext cx="2917390" cy="1707672"/>
          </a:xfrm>
          <a:prstGeom prst="rect">
            <a:avLst/>
          </a:prstGeom>
          <a:noFill/>
          <a:ln w="9525">
            <a:noFill/>
            <a:miter lim="800000"/>
            <a:headEnd/>
            <a:tailEnd/>
          </a:ln>
        </p:spPr>
      </p:pic>
      <p:grpSp>
        <p:nvGrpSpPr>
          <p:cNvPr id="18438" name="Group 8"/>
          <p:cNvGrpSpPr>
            <a:grpSpLocks/>
          </p:cNvGrpSpPr>
          <p:nvPr/>
        </p:nvGrpSpPr>
        <p:grpSpPr bwMode="auto">
          <a:xfrm>
            <a:off x="-15003" y="-447469"/>
            <a:ext cx="3702050" cy="3832225"/>
            <a:chOff x="4498595" y="82421"/>
            <a:chExt cx="3702996" cy="3831433"/>
          </a:xfrm>
        </p:grpSpPr>
        <p:grpSp>
          <p:nvGrpSpPr>
            <p:cNvPr id="18440" name="Group 9"/>
            <p:cNvGrpSpPr>
              <a:grpSpLocks/>
            </p:cNvGrpSpPr>
            <p:nvPr/>
          </p:nvGrpSpPr>
          <p:grpSpPr bwMode="auto">
            <a:xfrm>
              <a:off x="4498595" y="82421"/>
              <a:ext cx="3702996" cy="3831433"/>
              <a:chOff x="4310743" y="1571078"/>
              <a:chExt cx="3702996" cy="3831433"/>
            </a:xfrm>
          </p:grpSpPr>
          <p:sp>
            <p:nvSpPr>
              <p:cNvPr id="12" name="Freeform: Shape 11">
                <a:extLst/>
              </p:cNvPr>
              <p:cNvSpPr/>
              <p:nvPr/>
            </p:nvSpPr>
            <p:spPr>
              <a:xfrm>
                <a:off x="4594979" y="2118653"/>
                <a:ext cx="2951916" cy="1284022"/>
              </a:xfrm>
              <a:custGeom>
                <a:avLst/>
                <a:gdLst>
                  <a:gd name="connsiteX0" fmla="*/ 0 w 2952925"/>
                  <a:gd name="connsiteY0" fmla="*/ 562062 h 1283515"/>
                  <a:gd name="connsiteX1" fmla="*/ 1476463 w 2952925"/>
                  <a:gd name="connsiteY1" fmla="*/ 0 h 1283515"/>
                  <a:gd name="connsiteX2" fmla="*/ 2952925 w 2952925"/>
                  <a:gd name="connsiteY2" fmla="*/ 570451 h 1283515"/>
                  <a:gd name="connsiteX3" fmla="*/ 1493241 w 2952925"/>
                  <a:gd name="connsiteY3" fmla="*/ 1283515 h 1283515"/>
                  <a:gd name="connsiteX4" fmla="*/ 0 w 2952925"/>
                  <a:gd name="connsiteY4" fmla="*/ 562062 h 128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925" h="1283515">
                    <a:moveTo>
                      <a:pt x="0" y="562062"/>
                    </a:moveTo>
                    <a:lnTo>
                      <a:pt x="1476463" y="0"/>
                    </a:lnTo>
                    <a:lnTo>
                      <a:pt x="2952925" y="570451"/>
                    </a:lnTo>
                    <a:lnTo>
                      <a:pt x="1493241" y="1283515"/>
                    </a:lnTo>
                    <a:lnTo>
                      <a:pt x="0" y="562062"/>
                    </a:lnTo>
                    <a:close/>
                  </a:path>
                </a:pathLst>
              </a:custGeom>
              <a:gradFill>
                <a:gsLst>
                  <a:gs pos="14000">
                    <a:schemeClr val="tx1">
                      <a:lumMod val="85000"/>
                      <a:lumOff val="15000"/>
                    </a:schemeClr>
                  </a:gs>
                  <a:gs pos="100000">
                    <a:schemeClr val="accent3">
                      <a:lumMod val="45000"/>
                      <a:lumOff val="55000"/>
                    </a:schemeClr>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Freeform: Shape 12">
                <a:extLst/>
              </p:cNvPr>
              <p:cNvSpPr/>
              <p:nvPr/>
            </p:nvSpPr>
            <p:spPr>
              <a:xfrm>
                <a:off x="4594979" y="2683686"/>
                <a:ext cx="1510098" cy="2710890"/>
              </a:xfrm>
              <a:custGeom>
                <a:avLst/>
                <a:gdLst>
                  <a:gd name="connsiteX0" fmla="*/ 0 w 1510018"/>
                  <a:gd name="connsiteY0" fmla="*/ 0 h 2709644"/>
                  <a:gd name="connsiteX1" fmla="*/ 8389 w 1510018"/>
                  <a:gd name="connsiteY1" fmla="*/ 1929468 h 2709644"/>
                  <a:gd name="connsiteX2" fmla="*/ 1484852 w 1510018"/>
                  <a:gd name="connsiteY2" fmla="*/ 2709644 h 2709644"/>
                  <a:gd name="connsiteX3" fmla="*/ 1510018 w 1510018"/>
                  <a:gd name="connsiteY3" fmla="*/ 721453 h 2709644"/>
                  <a:gd name="connsiteX4" fmla="*/ 0 w 1510018"/>
                  <a:gd name="connsiteY4" fmla="*/ 0 h 270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18" h="2709644">
                    <a:moveTo>
                      <a:pt x="0" y="0"/>
                    </a:moveTo>
                    <a:cubicBezTo>
                      <a:pt x="2796" y="643156"/>
                      <a:pt x="5593" y="1286312"/>
                      <a:pt x="8389" y="1929468"/>
                    </a:cubicBezTo>
                    <a:lnTo>
                      <a:pt x="1484852" y="2709644"/>
                    </a:lnTo>
                    <a:lnTo>
                      <a:pt x="1510018" y="721453"/>
                    </a:lnTo>
                    <a:lnTo>
                      <a:pt x="0" y="0"/>
                    </a:lnTo>
                    <a:close/>
                  </a:path>
                </a:pathLst>
              </a:custGeom>
              <a:gradFill flip="none" rotWithShape="1">
                <a:gsLst>
                  <a:gs pos="4000">
                    <a:schemeClr val="tx1">
                      <a:lumMod val="85000"/>
                      <a:lumOff val="15000"/>
                    </a:schemeClr>
                  </a:gs>
                  <a:gs pos="100000">
                    <a:schemeClr val="accent3">
                      <a:lumMod val="45000"/>
                      <a:lumOff val="55000"/>
                    </a:schemeClr>
                  </a:gs>
                </a:gsLst>
                <a:lin ang="0" scaled="0"/>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Freeform: Shape 13">
                <a:extLst/>
              </p:cNvPr>
              <p:cNvSpPr/>
              <p:nvPr/>
            </p:nvSpPr>
            <p:spPr>
              <a:xfrm>
                <a:off x="6078083" y="2683686"/>
                <a:ext cx="1451346" cy="2718825"/>
              </a:xfrm>
              <a:custGeom>
                <a:avLst/>
                <a:gdLst>
                  <a:gd name="connsiteX0" fmla="*/ 16778 w 1451296"/>
                  <a:gd name="connsiteY0" fmla="*/ 704675 h 2718033"/>
                  <a:gd name="connsiteX1" fmla="*/ 1451296 w 1451296"/>
                  <a:gd name="connsiteY1" fmla="*/ 0 h 2718033"/>
                  <a:gd name="connsiteX2" fmla="*/ 1451296 w 1451296"/>
                  <a:gd name="connsiteY2" fmla="*/ 1929468 h 2718033"/>
                  <a:gd name="connsiteX3" fmla="*/ 0 w 1451296"/>
                  <a:gd name="connsiteY3" fmla="*/ 2718033 h 2718033"/>
                  <a:gd name="connsiteX4" fmla="*/ 16778 w 1451296"/>
                  <a:gd name="connsiteY4" fmla="*/ 704675 h 271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296" h="2718033">
                    <a:moveTo>
                      <a:pt x="16778" y="704675"/>
                    </a:moveTo>
                    <a:lnTo>
                      <a:pt x="1451296" y="0"/>
                    </a:lnTo>
                    <a:lnTo>
                      <a:pt x="1451296" y="1929468"/>
                    </a:lnTo>
                    <a:lnTo>
                      <a:pt x="0" y="2718033"/>
                    </a:lnTo>
                    <a:lnTo>
                      <a:pt x="16778" y="704675"/>
                    </a:lnTo>
                    <a:close/>
                  </a:path>
                </a:pathLst>
              </a:custGeom>
              <a:gradFill>
                <a:gsLst>
                  <a:gs pos="14000">
                    <a:schemeClr val="tx1">
                      <a:lumMod val="85000"/>
                      <a:lumOff val="15000"/>
                    </a:schemeClr>
                  </a:gs>
                  <a:gs pos="100000">
                    <a:schemeClr val="accent3">
                      <a:lumMod val="45000"/>
                      <a:lumOff val="55000"/>
                    </a:schemeClr>
                  </a:gs>
                </a:gsLst>
                <a:lin ang="108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ectangle 14">
                <a:extLst/>
              </p:cNvPr>
              <p:cNvSpPr/>
              <p:nvPr/>
            </p:nvSpPr>
            <p:spPr>
              <a:xfrm>
                <a:off x="4310743" y="3116425"/>
                <a:ext cx="2032133" cy="1938992"/>
              </a:xfrm>
              <a:prstGeom prst="rect">
                <a:avLst/>
              </a:prstGeom>
              <a:noFill/>
              <a:scene3d>
                <a:camera prst="isometricLeftDown"/>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20</a:t>
                </a:r>
              </a:p>
            </p:txBody>
          </p:sp>
          <p:sp>
            <p:nvSpPr>
              <p:cNvPr id="16" name="Rectangle 15">
                <a:extLst/>
              </p:cNvPr>
              <p:cNvSpPr/>
              <p:nvPr/>
            </p:nvSpPr>
            <p:spPr>
              <a:xfrm rot="896793">
                <a:off x="4766794" y="1571078"/>
                <a:ext cx="2212300" cy="1938992"/>
              </a:xfrm>
              <a:prstGeom prst="rect">
                <a:avLst/>
              </a:prstGeom>
              <a:noFill/>
              <a:scene3d>
                <a:camera prst="isometricOffAxis2Top"/>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 </a:t>
                </a:r>
              </a:p>
            </p:txBody>
          </p:sp>
          <p:sp>
            <p:nvSpPr>
              <p:cNvPr id="17" name="Rectangle 16">
                <a:extLst/>
              </p:cNvPr>
              <p:cNvSpPr/>
              <p:nvPr/>
            </p:nvSpPr>
            <p:spPr>
              <a:xfrm>
                <a:off x="5619284" y="2929247"/>
                <a:ext cx="2394455" cy="2323233"/>
              </a:xfrm>
              <a:prstGeom prst="rect">
                <a:avLst/>
              </a:prstGeom>
              <a:noFill/>
              <a:scene3d>
                <a:camera prst="isometricRightUp"/>
                <a:lightRig rig="threePt" dir="t"/>
              </a:scene3d>
            </p:spPr>
            <p:txBody>
              <a:bodyPr>
                <a:spAutoFit/>
              </a:bodyPr>
              <a:lstStyle/>
              <a:p>
                <a:pPr algn="ctr" fontAlgn="auto">
                  <a:spcBef>
                    <a:spcPts val="0"/>
                  </a:spcBef>
                  <a:spcAft>
                    <a:spcPts val="0"/>
                  </a:spcAft>
                  <a:defRPr/>
                </a:pPr>
                <a:r>
                  <a:rPr lang="en-US" sz="43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From Darkness to Light</a:t>
                </a:r>
              </a:p>
              <a:p>
                <a:pPr algn="ctr" fontAlgn="auto">
                  <a:spcBef>
                    <a:spcPts val="0"/>
                  </a:spcBef>
                  <a:spcAft>
                    <a:spcPts val="0"/>
                  </a:spcAft>
                  <a:defRPr/>
                </a:pPr>
                <a:r>
                  <a:rPr lang="en-US" sz="16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Acts 26:18</a:t>
                </a:r>
              </a:p>
            </p:txBody>
          </p:sp>
        </p:grpSp>
        <p:pic>
          <p:nvPicPr>
            <p:cNvPr id="11" name="Picture 2" descr="1378233381[1]">
              <a:extLst/>
            </p:cNvPr>
            <p:cNvPicPr>
              <a:picLocks noChangeAspect="1" noChangeArrowheads="1"/>
            </p:cNvPicPr>
            <p:nvPr/>
          </p:nvPicPr>
          <p:blipFill>
            <a:blip r:embed="rId2">
              <a:duotone>
                <a:schemeClr val="bg2">
                  <a:shade val="45000"/>
                  <a:satMod val="135000"/>
                </a:schemeClr>
                <a:prstClr val="white"/>
              </a:duotone>
              <a:extLst/>
            </a:blip>
            <a:srcRect/>
            <a:stretch>
              <a:fillRect/>
            </a:stretch>
          </p:blipFill>
          <p:spPr bwMode="auto">
            <a:xfrm rot="1998663">
              <a:off x="6344523" y="859769"/>
              <a:ext cx="552496" cy="888514"/>
            </a:xfrm>
            <a:prstGeom prst="rect">
              <a:avLst/>
            </a:prstGeom>
            <a:noFill/>
            <a:ln>
              <a:noFill/>
            </a:ln>
            <a:scene3d>
              <a:camera prst="orthographicFront">
                <a:rot lat="19200000" lon="3600000" rev="18600000"/>
              </a:camera>
              <a:lightRig rig="threePt" dir="t"/>
            </a:scene3d>
            <a:extLst/>
          </p:spPr>
        </p:pic>
      </p:grpSp>
      <p:sp>
        <p:nvSpPr>
          <p:cNvPr id="18439" name="TextBox 17"/>
          <p:cNvSpPr txBox="1">
            <a:spLocks noChangeArrowheads="1"/>
          </p:cNvSpPr>
          <p:nvPr/>
        </p:nvSpPr>
        <p:spPr bwMode="auto">
          <a:xfrm>
            <a:off x="5388212" y="6292694"/>
            <a:ext cx="3527889" cy="338554"/>
          </a:xfrm>
          <a:prstGeom prst="rect">
            <a:avLst/>
          </a:prstGeom>
          <a:noFill/>
          <a:ln w="9525">
            <a:noFill/>
            <a:miter lim="800000"/>
            <a:headEnd/>
            <a:tailEnd/>
          </a:ln>
        </p:spPr>
        <p:txBody>
          <a:bodyPr wrap="none">
            <a:spAutoFit/>
          </a:bodyPr>
          <a:lstStyle/>
          <a:p>
            <a:r>
              <a:rPr lang="en-US" sz="1600" b="1" dirty="0">
                <a:latin typeface="Calibri" pitchFamily="34" charset="0"/>
              </a:rPr>
              <a:t>MARRTOWN ROAD CHURCH OF CHRIST</a:t>
            </a:r>
          </a:p>
        </p:txBody>
      </p:sp>
      <p:grpSp>
        <p:nvGrpSpPr>
          <p:cNvPr id="18" name="Group 15">
            <a:extLst>
              <a:ext uri="{FF2B5EF4-FFF2-40B4-BE49-F238E27FC236}">
                <a16:creationId xmlns:a16="http://schemas.microsoft.com/office/drawing/2014/main" id="{DAE7D317-046E-4625-B433-23C4FA7DFBF6}"/>
              </a:ext>
            </a:extLst>
          </p:cNvPr>
          <p:cNvGrpSpPr>
            <a:grpSpLocks/>
          </p:cNvGrpSpPr>
          <p:nvPr/>
        </p:nvGrpSpPr>
        <p:grpSpPr bwMode="auto">
          <a:xfrm>
            <a:off x="8658528" y="-477837"/>
            <a:ext cx="3670113" cy="3830637"/>
            <a:chOff x="7757935" y="1959294"/>
            <a:chExt cx="3669478" cy="3831078"/>
          </a:xfrm>
        </p:grpSpPr>
        <p:grpSp>
          <p:nvGrpSpPr>
            <p:cNvPr id="19" name="Group 16">
              <a:extLst>
                <a:ext uri="{FF2B5EF4-FFF2-40B4-BE49-F238E27FC236}">
                  <a16:creationId xmlns:a16="http://schemas.microsoft.com/office/drawing/2014/main" id="{9F060F20-2F76-468B-96DC-C472576E064D}"/>
                </a:ext>
              </a:extLst>
            </p:cNvPr>
            <p:cNvGrpSpPr>
              <a:grpSpLocks/>
            </p:cNvGrpSpPr>
            <p:nvPr/>
          </p:nvGrpSpPr>
          <p:grpSpPr bwMode="auto">
            <a:xfrm>
              <a:off x="7757935" y="2507045"/>
              <a:ext cx="3669478" cy="3283327"/>
              <a:chOff x="7860683" y="617819"/>
              <a:chExt cx="3669478" cy="3283327"/>
            </a:xfrm>
          </p:grpSpPr>
          <p:grpSp>
            <p:nvGrpSpPr>
              <p:cNvPr id="21" name="Group 18">
                <a:extLst>
                  <a:ext uri="{FF2B5EF4-FFF2-40B4-BE49-F238E27FC236}">
                    <a16:creationId xmlns:a16="http://schemas.microsoft.com/office/drawing/2014/main" id="{165063F8-CC73-4441-B086-C43720763B54}"/>
                  </a:ext>
                </a:extLst>
              </p:cNvPr>
              <p:cNvGrpSpPr>
                <a:grpSpLocks/>
              </p:cNvGrpSpPr>
              <p:nvPr/>
            </p:nvGrpSpPr>
            <p:grpSpPr bwMode="auto">
              <a:xfrm>
                <a:off x="7860683" y="617819"/>
                <a:ext cx="3669478" cy="3283327"/>
                <a:chOff x="4174670" y="2119184"/>
                <a:chExt cx="3669478" cy="3283327"/>
              </a:xfrm>
            </p:grpSpPr>
            <p:sp>
              <p:nvSpPr>
                <p:cNvPr id="23" name="Freeform: Shape 22">
                  <a:extLst>
                    <a:ext uri="{FF2B5EF4-FFF2-40B4-BE49-F238E27FC236}">
                      <a16:creationId xmlns:a16="http://schemas.microsoft.com/office/drawing/2014/main" id="{725E58D2-C9AF-40EB-98EC-D31D135EF7F7}"/>
                    </a:ext>
                  </a:extLst>
                </p:cNvPr>
                <p:cNvSpPr/>
                <p:nvPr/>
              </p:nvSpPr>
              <p:spPr>
                <a:xfrm>
                  <a:off x="4594856" y="2119184"/>
                  <a:ext cx="2952239" cy="1282847"/>
                </a:xfrm>
                <a:custGeom>
                  <a:avLst/>
                  <a:gdLst>
                    <a:gd name="connsiteX0" fmla="*/ 0 w 2952925"/>
                    <a:gd name="connsiteY0" fmla="*/ 562062 h 1283515"/>
                    <a:gd name="connsiteX1" fmla="*/ 1476463 w 2952925"/>
                    <a:gd name="connsiteY1" fmla="*/ 0 h 1283515"/>
                    <a:gd name="connsiteX2" fmla="*/ 2952925 w 2952925"/>
                    <a:gd name="connsiteY2" fmla="*/ 570451 h 1283515"/>
                    <a:gd name="connsiteX3" fmla="*/ 1493241 w 2952925"/>
                    <a:gd name="connsiteY3" fmla="*/ 1283515 h 1283515"/>
                    <a:gd name="connsiteX4" fmla="*/ 0 w 2952925"/>
                    <a:gd name="connsiteY4" fmla="*/ 562062 h 128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925" h="1283515">
                      <a:moveTo>
                        <a:pt x="0" y="562062"/>
                      </a:moveTo>
                      <a:lnTo>
                        <a:pt x="1476463" y="0"/>
                      </a:lnTo>
                      <a:lnTo>
                        <a:pt x="2952925" y="570451"/>
                      </a:lnTo>
                      <a:lnTo>
                        <a:pt x="1493241" y="1283515"/>
                      </a:lnTo>
                      <a:lnTo>
                        <a:pt x="0" y="562062"/>
                      </a:lnTo>
                      <a:close/>
                    </a:path>
                  </a:pathLst>
                </a:custGeom>
                <a:gradFill>
                  <a:gsLst>
                    <a:gs pos="14000">
                      <a:schemeClr val="tx1">
                        <a:lumMod val="85000"/>
                        <a:lumOff val="15000"/>
                      </a:schemeClr>
                    </a:gs>
                    <a:gs pos="100000">
                      <a:schemeClr val="accent3">
                        <a:lumMod val="45000"/>
                        <a:lumOff val="55000"/>
                      </a:schemeClr>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Freeform: Shape 23">
                  <a:extLst>
                    <a:ext uri="{FF2B5EF4-FFF2-40B4-BE49-F238E27FC236}">
                      <a16:creationId xmlns:a16="http://schemas.microsoft.com/office/drawing/2014/main" id="{4F16F78F-9B11-474A-9FDA-806DC37C504F}"/>
                    </a:ext>
                  </a:extLst>
                </p:cNvPr>
                <p:cNvSpPr/>
                <p:nvPr/>
              </p:nvSpPr>
              <p:spPr>
                <a:xfrm>
                  <a:off x="4594856" y="2684399"/>
                  <a:ext cx="1509452" cy="2710174"/>
                </a:xfrm>
                <a:custGeom>
                  <a:avLst/>
                  <a:gdLst>
                    <a:gd name="connsiteX0" fmla="*/ 0 w 1510018"/>
                    <a:gd name="connsiteY0" fmla="*/ 0 h 2709644"/>
                    <a:gd name="connsiteX1" fmla="*/ 8389 w 1510018"/>
                    <a:gd name="connsiteY1" fmla="*/ 1929468 h 2709644"/>
                    <a:gd name="connsiteX2" fmla="*/ 1484852 w 1510018"/>
                    <a:gd name="connsiteY2" fmla="*/ 2709644 h 2709644"/>
                    <a:gd name="connsiteX3" fmla="*/ 1510018 w 1510018"/>
                    <a:gd name="connsiteY3" fmla="*/ 721453 h 2709644"/>
                    <a:gd name="connsiteX4" fmla="*/ 0 w 1510018"/>
                    <a:gd name="connsiteY4" fmla="*/ 0 h 270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18" h="2709644">
                      <a:moveTo>
                        <a:pt x="0" y="0"/>
                      </a:moveTo>
                      <a:cubicBezTo>
                        <a:pt x="2796" y="643156"/>
                        <a:pt x="5593" y="1286312"/>
                        <a:pt x="8389" y="1929468"/>
                      </a:cubicBezTo>
                      <a:lnTo>
                        <a:pt x="1484852" y="2709644"/>
                      </a:lnTo>
                      <a:lnTo>
                        <a:pt x="1510018" y="721453"/>
                      </a:lnTo>
                      <a:lnTo>
                        <a:pt x="0" y="0"/>
                      </a:lnTo>
                      <a:close/>
                    </a:path>
                  </a:pathLst>
                </a:custGeom>
                <a:gradFill flip="none" rotWithShape="1">
                  <a:gsLst>
                    <a:gs pos="4000">
                      <a:schemeClr val="tx1">
                        <a:lumMod val="85000"/>
                        <a:lumOff val="15000"/>
                      </a:schemeClr>
                    </a:gs>
                    <a:gs pos="100000">
                      <a:schemeClr val="accent3">
                        <a:lumMod val="45000"/>
                        <a:lumOff val="55000"/>
                      </a:schemeClr>
                    </a:gs>
                  </a:gsLst>
                  <a:lin ang="0" scaled="0"/>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5" name="Freeform: Shape 24">
                  <a:extLst>
                    <a:ext uri="{FF2B5EF4-FFF2-40B4-BE49-F238E27FC236}">
                      <a16:creationId xmlns:a16="http://schemas.microsoft.com/office/drawing/2014/main" id="{C48886A9-7870-4D78-B459-5C95CF8C23A2}"/>
                    </a:ext>
                  </a:extLst>
                </p:cNvPr>
                <p:cNvSpPr/>
                <p:nvPr/>
              </p:nvSpPr>
              <p:spPr>
                <a:xfrm>
                  <a:off x="6077324" y="2684399"/>
                  <a:ext cx="1450724" cy="2718112"/>
                </a:xfrm>
                <a:custGeom>
                  <a:avLst/>
                  <a:gdLst>
                    <a:gd name="connsiteX0" fmla="*/ 16778 w 1451296"/>
                    <a:gd name="connsiteY0" fmla="*/ 704675 h 2718033"/>
                    <a:gd name="connsiteX1" fmla="*/ 1451296 w 1451296"/>
                    <a:gd name="connsiteY1" fmla="*/ 0 h 2718033"/>
                    <a:gd name="connsiteX2" fmla="*/ 1451296 w 1451296"/>
                    <a:gd name="connsiteY2" fmla="*/ 1929468 h 2718033"/>
                    <a:gd name="connsiteX3" fmla="*/ 0 w 1451296"/>
                    <a:gd name="connsiteY3" fmla="*/ 2718033 h 2718033"/>
                    <a:gd name="connsiteX4" fmla="*/ 16778 w 1451296"/>
                    <a:gd name="connsiteY4" fmla="*/ 704675 h 271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296" h="2718033">
                      <a:moveTo>
                        <a:pt x="16778" y="704675"/>
                      </a:moveTo>
                      <a:lnTo>
                        <a:pt x="1451296" y="0"/>
                      </a:lnTo>
                      <a:lnTo>
                        <a:pt x="1451296" y="1929468"/>
                      </a:lnTo>
                      <a:lnTo>
                        <a:pt x="0" y="2718033"/>
                      </a:lnTo>
                      <a:lnTo>
                        <a:pt x="16778" y="704675"/>
                      </a:lnTo>
                      <a:close/>
                    </a:path>
                  </a:pathLst>
                </a:custGeom>
                <a:gradFill>
                  <a:gsLst>
                    <a:gs pos="14000">
                      <a:schemeClr val="tx1">
                        <a:lumMod val="85000"/>
                        <a:lumOff val="15000"/>
                      </a:schemeClr>
                    </a:gs>
                    <a:gs pos="100000">
                      <a:schemeClr val="accent3">
                        <a:lumMod val="45000"/>
                        <a:lumOff val="55000"/>
                      </a:schemeClr>
                    </a:gs>
                  </a:gsLst>
                  <a:lin ang="108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6" name="Rectangle 25">
                  <a:extLst>
                    <a:ext uri="{FF2B5EF4-FFF2-40B4-BE49-F238E27FC236}">
                      <a16:creationId xmlns:a16="http://schemas.microsoft.com/office/drawing/2014/main" id="{67697599-6C3D-4C53-9114-926B1B8B9354}"/>
                    </a:ext>
                  </a:extLst>
                </p:cNvPr>
                <p:cNvSpPr/>
                <p:nvPr/>
              </p:nvSpPr>
              <p:spPr>
                <a:xfrm>
                  <a:off x="5812015" y="3025675"/>
                  <a:ext cx="2032133" cy="1938992"/>
                </a:xfrm>
                <a:prstGeom prst="rect">
                  <a:avLst/>
                </a:prstGeom>
                <a:noFill/>
                <a:scene3d>
                  <a:camera prst="isometricRightUp"/>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20</a:t>
                  </a:r>
                </a:p>
              </p:txBody>
            </p:sp>
            <p:sp>
              <p:nvSpPr>
                <p:cNvPr id="27" name="Rectangle 26">
                  <a:extLst>
                    <a:ext uri="{FF2B5EF4-FFF2-40B4-BE49-F238E27FC236}">
                      <a16:creationId xmlns:a16="http://schemas.microsoft.com/office/drawing/2014/main" id="{D1FEDFF9-AB3C-4CA8-9CE1-3CF16157991E}"/>
                    </a:ext>
                  </a:extLst>
                </p:cNvPr>
                <p:cNvSpPr/>
                <p:nvPr/>
              </p:nvSpPr>
              <p:spPr>
                <a:xfrm>
                  <a:off x="4174670" y="3034667"/>
                  <a:ext cx="2394455" cy="2231637"/>
                </a:xfrm>
                <a:prstGeom prst="rect">
                  <a:avLst/>
                </a:prstGeom>
                <a:noFill/>
                <a:scene3d>
                  <a:camera prst="isometricLeftDown"/>
                  <a:lightRig rig="threePt" dir="t"/>
                </a:scene3d>
              </p:spPr>
              <p:txBody>
                <a:bodyPr>
                  <a:spAutoFit/>
                </a:bodyPr>
                <a:lstStyle/>
                <a:p>
                  <a:pPr algn="ctr" fontAlgn="auto">
                    <a:spcBef>
                      <a:spcPts val="0"/>
                    </a:spcBef>
                    <a:spcAft>
                      <a:spcPts val="0"/>
                    </a:spcAft>
                    <a:defRPr/>
                  </a:pPr>
                  <a:r>
                    <a:rPr lang="en-US" sz="41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Walk by Faith, not by Sight</a:t>
                  </a:r>
                </a:p>
                <a:p>
                  <a:pPr algn="ctr" fontAlgn="auto">
                    <a:spcBef>
                      <a:spcPts val="0"/>
                    </a:spcBef>
                    <a:spcAft>
                      <a:spcPts val="0"/>
                    </a:spcAft>
                    <a:defRPr/>
                  </a:pPr>
                  <a:r>
                    <a:rPr lang="en-US" sz="16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 Corinthians 5:7</a:t>
                  </a:r>
                </a:p>
              </p:txBody>
            </p:sp>
          </p:grpSp>
          <p:pic>
            <p:nvPicPr>
              <p:cNvPr id="22" name="Picture 2" descr="1378233381[1]">
                <a:extLst>
                  <a:ext uri="{FF2B5EF4-FFF2-40B4-BE49-F238E27FC236}">
                    <a16:creationId xmlns:a16="http://schemas.microsoft.com/office/drawing/2014/main" id="{07F578D5-BE56-4F6A-AC76-5050ADAE57BB}"/>
                  </a:ext>
                </a:extLst>
              </p:cNvPr>
              <p:cNvPicPr>
                <a:picLocks noChangeAspect="1" noChangeArrowheads="1"/>
              </p:cNvPicPr>
              <p:nvPr/>
            </p:nvPicPr>
            <p:blipFill>
              <a:blip r:embed="rId2">
                <a:duotone>
                  <a:schemeClr val="bg2">
                    <a:shade val="45000"/>
                    <a:satMod val="135000"/>
                  </a:schemeClr>
                  <a:prstClr val="white"/>
                </a:duotone>
                <a:extLst/>
              </a:blip>
              <a:srcRect/>
              <a:stretch>
                <a:fillRect/>
              </a:stretch>
            </p:blipFill>
            <p:spPr bwMode="auto">
              <a:xfrm rot="1998663">
                <a:off x="9883150" y="873580"/>
                <a:ext cx="552496" cy="888514"/>
              </a:xfrm>
              <a:prstGeom prst="rect">
                <a:avLst/>
              </a:prstGeom>
              <a:noFill/>
              <a:ln>
                <a:noFill/>
              </a:ln>
              <a:scene3d>
                <a:camera prst="orthographicFront">
                  <a:rot lat="19200000" lon="3600000" rev="18600000"/>
                </a:camera>
                <a:lightRig rig="threePt" dir="t"/>
              </a:scene3d>
              <a:extLst/>
            </p:spPr>
          </p:pic>
        </p:grpSp>
        <p:sp>
          <p:nvSpPr>
            <p:cNvPr id="20" name="Rectangle 19">
              <a:extLst>
                <a:ext uri="{FF2B5EF4-FFF2-40B4-BE49-F238E27FC236}">
                  <a16:creationId xmlns:a16="http://schemas.microsoft.com/office/drawing/2014/main" id="{090C4989-E8D1-4701-802B-C42778CA44A4}"/>
                </a:ext>
              </a:extLst>
            </p:cNvPr>
            <p:cNvSpPr/>
            <p:nvPr/>
          </p:nvSpPr>
          <p:spPr>
            <a:xfrm rot="896793">
              <a:off x="8323878" y="1959294"/>
              <a:ext cx="2212300" cy="1938992"/>
            </a:xfrm>
            <a:prstGeom prst="rect">
              <a:avLst/>
            </a:prstGeom>
            <a:noFill/>
            <a:scene3d>
              <a:camera prst="isometricOffAxis2Top"/>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 </a:t>
              </a:r>
            </a:p>
          </p:txBody>
        </p:sp>
      </p:grpSp>
      <p:grpSp>
        <p:nvGrpSpPr>
          <p:cNvPr id="29" name="Group 15">
            <a:extLst>
              <a:ext uri="{FF2B5EF4-FFF2-40B4-BE49-F238E27FC236}">
                <a16:creationId xmlns:a16="http://schemas.microsoft.com/office/drawing/2014/main" id="{D0862D4A-EDF9-4BC7-89AF-F1BBDCBFDD77}"/>
              </a:ext>
            </a:extLst>
          </p:cNvPr>
          <p:cNvGrpSpPr>
            <a:grpSpLocks/>
          </p:cNvGrpSpPr>
          <p:nvPr/>
        </p:nvGrpSpPr>
        <p:grpSpPr bwMode="auto">
          <a:xfrm>
            <a:off x="8675492" y="3010291"/>
            <a:ext cx="3670113" cy="3830637"/>
            <a:chOff x="7757935" y="1959294"/>
            <a:chExt cx="3669478" cy="3831078"/>
          </a:xfrm>
        </p:grpSpPr>
        <p:grpSp>
          <p:nvGrpSpPr>
            <p:cNvPr id="30" name="Group 16">
              <a:extLst>
                <a:ext uri="{FF2B5EF4-FFF2-40B4-BE49-F238E27FC236}">
                  <a16:creationId xmlns:a16="http://schemas.microsoft.com/office/drawing/2014/main" id="{D2CE9BA7-6AF5-423F-800E-9905BF017034}"/>
                </a:ext>
              </a:extLst>
            </p:cNvPr>
            <p:cNvGrpSpPr>
              <a:grpSpLocks/>
            </p:cNvGrpSpPr>
            <p:nvPr/>
          </p:nvGrpSpPr>
          <p:grpSpPr bwMode="auto">
            <a:xfrm>
              <a:off x="7757935" y="2507045"/>
              <a:ext cx="3669478" cy="3283327"/>
              <a:chOff x="7860683" y="617819"/>
              <a:chExt cx="3669478" cy="3283327"/>
            </a:xfrm>
          </p:grpSpPr>
          <p:grpSp>
            <p:nvGrpSpPr>
              <p:cNvPr id="32" name="Group 18">
                <a:extLst>
                  <a:ext uri="{FF2B5EF4-FFF2-40B4-BE49-F238E27FC236}">
                    <a16:creationId xmlns:a16="http://schemas.microsoft.com/office/drawing/2014/main" id="{47BE51C7-160B-40DF-9D53-25D9C2A21FA8}"/>
                  </a:ext>
                </a:extLst>
              </p:cNvPr>
              <p:cNvGrpSpPr>
                <a:grpSpLocks/>
              </p:cNvGrpSpPr>
              <p:nvPr/>
            </p:nvGrpSpPr>
            <p:grpSpPr bwMode="auto">
              <a:xfrm>
                <a:off x="7860683" y="617819"/>
                <a:ext cx="3669478" cy="3283327"/>
                <a:chOff x="4174670" y="2119184"/>
                <a:chExt cx="3669478" cy="3283327"/>
              </a:xfrm>
            </p:grpSpPr>
            <p:sp>
              <p:nvSpPr>
                <p:cNvPr id="34" name="Freeform: Shape 33">
                  <a:extLst>
                    <a:ext uri="{FF2B5EF4-FFF2-40B4-BE49-F238E27FC236}">
                      <a16:creationId xmlns:a16="http://schemas.microsoft.com/office/drawing/2014/main" id="{FB1B653E-B382-4F9B-B3C4-76D6E37C0667}"/>
                    </a:ext>
                  </a:extLst>
                </p:cNvPr>
                <p:cNvSpPr/>
                <p:nvPr/>
              </p:nvSpPr>
              <p:spPr>
                <a:xfrm>
                  <a:off x="4594856" y="2119184"/>
                  <a:ext cx="2952239" cy="1282847"/>
                </a:xfrm>
                <a:custGeom>
                  <a:avLst/>
                  <a:gdLst>
                    <a:gd name="connsiteX0" fmla="*/ 0 w 2952925"/>
                    <a:gd name="connsiteY0" fmla="*/ 562062 h 1283515"/>
                    <a:gd name="connsiteX1" fmla="*/ 1476463 w 2952925"/>
                    <a:gd name="connsiteY1" fmla="*/ 0 h 1283515"/>
                    <a:gd name="connsiteX2" fmla="*/ 2952925 w 2952925"/>
                    <a:gd name="connsiteY2" fmla="*/ 570451 h 1283515"/>
                    <a:gd name="connsiteX3" fmla="*/ 1493241 w 2952925"/>
                    <a:gd name="connsiteY3" fmla="*/ 1283515 h 1283515"/>
                    <a:gd name="connsiteX4" fmla="*/ 0 w 2952925"/>
                    <a:gd name="connsiteY4" fmla="*/ 562062 h 128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925" h="1283515">
                      <a:moveTo>
                        <a:pt x="0" y="562062"/>
                      </a:moveTo>
                      <a:lnTo>
                        <a:pt x="1476463" y="0"/>
                      </a:lnTo>
                      <a:lnTo>
                        <a:pt x="2952925" y="570451"/>
                      </a:lnTo>
                      <a:lnTo>
                        <a:pt x="1493241" y="1283515"/>
                      </a:lnTo>
                      <a:lnTo>
                        <a:pt x="0" y="562062"/>
                      </a:lnTo>
                      <a:close/>
                    </a:path>
                  </a:pathLst>
                </a:custGeom>
                <a:gradFill>
                  <a:gsLst>
                    <a:gs pos="14000">
                      <a:schemeClr val="tx1">
                        <a:lumMod val="85000"/>
                        <a:lumOff val="15000"/>
                      </a:schemeClr>
                    </a:gs>
                    <a:gs pos="100000">
                      <a:schemeClr val="accent3">
                        <a:lumMod val="45000"/>
                        <a:lumOff val="55000"/>
                      </a:schemeClr>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Freeform: Shape 34">
                  <a:extLst>
                    <a:ext uri="{FF2B5EF4-FFF2-40B4-BE49-F238E27FC236}">
                      <a16:creationId xmlns:a16="http://schemas.microsoft.com/office/drawing/2014/main" id="{C5423A58-E124-4E6F-A23E-3F6B84C35EC2}"/>
                    </a:ext>
                  </a:extLst>
                </p:cNvPr>
                <p:cNvSpPr/>
                <p:nvPr/>
              </p:nvSpPr>
              <p:spPr>
                <a:xfrm>
                  <a:off x="4594856" y="2684399"/>
                  <a:ext cx="1509452" cy="2710174"/>
                </a:xfrm>
                <a:custGeom>
                  <a:avLst/>
                  <a:gdLst>
                    <a:gd name="connsiteX0" fmla="*/ 0 w 1510018"/>
                    <a:gd name="connsiteY0" fmla="*/ 0 h 2709644"/>
                    <a:gd name="connsiteX1" fmla="*/ 8389 w 1510018"/>
                    <a:gd name="connsiteY1" fmla="*/ 1929468 h 2709644"/>
                    <a:gd name="connsiteX2" fmla="*/ 1484852 w 1510018"/>
                    <a:gd name="connsiteY2" fmla="*/ 2709644 h 2709644"/>
                    <a:gd name="connsiteX3" fmla="*/ 1510018 w 1510018"/>
                    <a:gd name="connsiteY3" fmla="*/ 721453 h 2709644"/>
                    <a:gd name="connsiteX4" fmla="*/ 0 w 1510018"/>
                    <a:gd name="connsiteY4" fmla="*/ 0 h 270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18" h="2709644">
                      <a:moveTo>
                        <a:pt x="0" y="0"/>
                      </a:moveTo>
                      <a:cubicBezTo>
                        <a:pt x="2796" y="643156"/>
                        <a:pt x="5593" y="1286312"/>
                        <a:pt x="8389" y="1929468"/>
                      </a:cubicBezTo>
                      <a:lnTo>
                        <a:pt x="1484852" y="2709644"/>
                      </a:lnTo>
                      <a:lnTo>
                        <a:pt x="1510018" y="721453"/>
                      </a:lnTo>
                      <a:lnTo>
                        <a:pt x="0" y="0"/>
                      </a:lnTo>
                      <a:close/>
                    </a:path>
                  </a:pathLst>
                </a:custGeom>
                <a:gradFill flip="none" rotWithShape="1">
                  <a:gsLst>
                    <a:gs pos="4000">
                      <a:schemeClr val="tx1">
                        <a:lumMod val="85000"/>
                        <a:lumOff val="15000"/>
                      </a:schemeClr>
                    </a:gs>
                    <a:gs pos="100000">
                      <a:schemeClr val="accent3">
                        <a:lumMod val="45000"/>
                        <a:lumOff val="55000"/>
                      </a:schemeClr>
                    </a:gs>
                  </a:gsLst>
                  <a:lin ang="0" scaled="0"/>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6" name="Freeform: Shape 35">
                  <a:extLst>
                    <a:ext uri="{FF2B5EF4-FFF2-40B4-BE49-F238E27FC236}">
                      <a16:creationId xmlns:a16="http://schemas.microsoft.com/office/drawing/2014/main" id="{C42C99B5-89EE-49E3-B57E-857C5A797BFC}"/>
                    </a:ext>
                  </a:extLst>
                </p:cNvPr>
                <p:cNvSpPr/>
                <p:nvPr/>
              </p:nvSpPr>
              <p:spPr>
                <a:xfrm>
                  <a:off x="6077324" y="2684399"/>
                  <a:ext cx="1450724" cy="2718112"/>
                </a:xfrm>
                <a:custGeom>
                  <a:avLst/>
                  <a:gdLst>
                    <a:gd name="connsiteX0" fmla="*/ 16778 w 1451296"/>
                    <a:gd name="connsiteY0" fmla="*/ 704675 h 2718033"/>
                    <a:gd name="connsiteX1" fmla="*/ 1451296 w 1451296"/>
                    <a:gd name="connsiteY1" fmla="*/ 0 h 2718033"/>
                    <a:gd name="connsiteX2" fmla="*/ 1451296 w 1451296"/>
                    <a:gd name="connsiteY2" fmla="*/ 1929468 h 2718033"/>
                    <a:gd name="connsiteX3" fmla="*/ 0 w 1451296"/>
                    <a:gd name="connsiteY3" fmla="*/ 2718033 h 2718033"/>
                    <a:gd name="connsiteX4" fmla="*/ 16778 w 1451296"/>
                    <a:gd name="connsiteY4" fmla="*/ 704675 h 271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296" h="2718033">
                      <a:moveTo>
                        <a:pt x="16778" y="704675"/>
                      </a:moveTo>
                      <a:lnTo>
                        <a:pt x="1451296" y="0"/>
                      </a:lnTo>
                      <a:lnTo>
                        <a:pt x="1451296" y="1929468"/>
                      </a:lnTo>
                      <a:lnTo>
                        <a:pt x="0" y="2718033"/>
                      </a:lnTo>
                      <a:lnTo>
                        <a:pt x="16778" y="704675"/>
                      </a:lnTo>
                      <a:close/>
                    </a:path>
                  </a:pathLst>
                </a:custGeom>
                <a:gradFill>
                  <a:gsLst>
                    <a:gs pos="14000">
                      <a:schemeClr val="tx1">
                        <a:lumMod val="85000"/>
                        <a:lumOff val="15000"/>
                      </a:schemeClr>
                    </a:gs>
                    <a:gs pos="100000">
                      <a:schemeClr val="accent3">
                        <a:lumMod val="45000"/>
                        <a:lumOff val="55000"/>
                      </a:schemeClr>
                    </a:gs>
                  </a:gsLst>
                  <a:lin ang="108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7" name="Rectangle 36">
                  <a:extLst>
                    <a:ext uri="{FF2B5EF4-FFF2-40B4-BE49-F238E27FC236}">
                      <a16:creationId xmlns:a16="http://schemas.microsoft.com/office/drawing/2014/main" id="{E5219C1B-2DCD-4394-B321-3D620F112B30}"/>
                    </a:ext>
                  </a:extLst>
                </p:cNvPr>
                <p:cNvSpPr/>
                <p:nvPr/>
              </p:nvSpPr>
              <p:spPr>
                <a:xfrm>
                  <a:off x="5812015" y="3025675"/>
                  <a:ext cx="2032133" cy="1938992"/>
                </a:xfrm>
                <a:prstGeom prst="rect">
                  <a:avLst/>
                </a:prstGeom>
                <a:noFill/>
                <a:scene3d>
                  <a:camera prst="isometricRightUp"/>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20</a:t>
                  </a:r>
                </a:p>
              </p:txBody>
            </p:sp>
            <p:sp>
              <p:nvSpPr>
                <p:cNvPr id="38" name="Rectangle 37">
                  <a:extLst>
                    <a:ext uri="{FF2B5EF4-FFF2-40B4-BE49-F238E27FC236}">
                      <a16:creationId xmlns:a16="http://schemas.microsoft.com/office/drawing/2014/main" id="{D73E5E5D-E52D-403A-8E2A-A06A479B2492}"/>
                    </a:ext>
                  </a:extLst>
                </p:cNvPr>
                <p:cNvSpPr/>
                <p:nvPr/>
              </p:nvSpPr>
              <p:spPr>
                <a:xfrm>
                  <a:off x="4174670" y="3034667"/>
                  <a:ext cx="2394455" cy="2277809"/>
                </a:xfrm>
                <a:prstGeom prst="rect">
                  <a:avLst/>
                </a:prstGeom>
                <a:noFill/>
                <a:scene3d>
                  <a:camera prst="isometricLeftDown"/>
                  <a:lightRig rig="threePt" dir="t"/>
                </a:scene3d>
              </p:spPr>
              <p:txBody>
                <a:bodyPr>
                  <a:spAutoFit/>
                </a:bodyPr>
                <a:lstStyle/>
                <a:p>
                  <a:pPr algn="ctr" fontAlgn="auto">
                    <a:spcBef>
                      <a:spcPts val="0"/>
                    </a:spcBef>
                    <a:spcAft>
                      <a:spcPts val="0"/>
                    </a:spcAft>
                    <a:defRPr/>
                  </a:pPr>
                  <a:r>
                    <a:rPr lang="en-US" sz="41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Fixing Our Eyes On Jesus</a:t>
                  </a:r>
                  <a:endParaRPr lang="en-US" sz="16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endParaRPr>
                </a:p>
                <a:p>
                  <a:pPr algn="ctr" fontAlgn="auto">
                    <a:spcBef>
                      <a:spcPts val="0"/>
                    </a:spcBef>
                    <a:spcAft>
                      <a:spcPts val="0"/>
                    </a:spcAft>
                    <a:defRPr/>
                  </a:pPr>
                  <a:r>
                    <a:rPr lang="en-US" sz="16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Hebrews 12:2</a:t>
                  </a:r>
                </a:p>
              </p:txBody>
            </p:sp>
          </p:grpSp>
          <p:pic>
            <p:nvPicPr>
              <p:cNvPr id="33" name="Picture 2" descr="1378233381[1]">
                <a:extLst>
                  <a:ext uri="{FF2B5EF4-FFF2-40B4-BE49-F238E27FC236}">
                    <a16:creationId xmlns:a16="http://schemas.microsoft.com/office/drawing/2014/main" id="{DC47684C-0A2F-4026-834F-778680A80608}"/>
                  </a:ext>
                </a:extLst>
              </p:cNvPr>
              <p:cNvPicPr>
                <a:picLocks noChangeAspect="1" noChangeArrowheads="1"/>
              </p:cNvPicPr>
              <p:nvPr/>
            </p:nvPicPr>
            <p:blipFill>
              <a:blip r:embed="rId2">
                <a:duotone>
                  <a:schemeClr val="bg2">
                    <a:shade val="45000"/>
                    <a:satMod val="135000"/>
                  </a:schemeClr>
                  <a:prstClr val="white"/>
                </a:duotone>
                <a:extLst/>
              </a:blip>
              <a:srcRect/>
              <a:stretch>
                <a:fillRect/>
              </a:stretch>
            </p:blipFill>
            <p:spPr bwMode="auto">
              <a:xfrm rot="1998663">
                <a:off x="9883150" y="873580"/>
                <a:ext cx="552496" cy="888514"/>
              </a:xfrm>
              <a:prstGeom prst="rect">
                <a:avLst/>
              </a:prstGeom>
              <a:noFill/>
              <a:ln>
                <a:noFill/>
              </a:ln>
              <a:scene3d>
                <a:camera prst="orthographicFront">
                  <a:rot lat="19200000" lon="3600000" rev="18600000"/>
                </a:camera>
                <a:lightRig rig="threePt" dir="t"/>
              </a:scene3d>
              <a:extLst/>
            </p:spPr>
          </p:pic>
        </p:grpSp>
        <p:sp>
          <p:nvSpPr>
            <p:cNvPr id="31" name="Rectangle 30">
              <a:extLst>
                <a:ext uri="{FF2B5EF4-FFF2-40B4-BE49-F238E27FC236}">
                  <a16:creationId xmlns:a16="http://schemas.microsoft.com/office/drawing/2014/main" id="{9835D35D-5737-42B9-9BAC-59B42DA44076}"/>
                </a:ext>
              </a:extLst>
            </p:cNvPr>
            <p:cNvSpPr/>
            <p:nvPr/>
          </p:nvSpPr>
          <p:spPr>
            <a:xfrm rot="896793">
              <a:off x="8323878" y="1959294"/>
              <a:ext cx="2212300" cy="1938992"/>
            </a:xfrm>
            <a:prstGeom prst="rect">
              <a:avLst/>
            </a:prstGeom>
            <a:noFill/>
            <a:scene3d>
              <a:camera prst="isometricOffAxis2Top"/>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 </a:t>
              </a:r>
            </a:p>
          </p:txBody>
        </p:sp>
      </p:grpSp>
      <p:grpSp>
        <p:nvGrpSpPr>
          <p:cNvPr id="49" name="Group 8">
            <a:extLst>
              <a:ext uri="{FF2B5EF4-FFF2-40B4-BE49-F238E27FC236}">
                <a16:creationId xmlns:a16="http://schemas.microsoft.com/office/drawing/2014/main" id="{1F1A87B1-5A65-46E5-897E-4084EEE95EEF}"/>
              </a:ext>
            </a:extLst>
          </p:cNvPr>
          <p:cNvGrpSpPr>
            <a:grpSpLocks/>
          </p:cNvGrpSpPr>
          <p:nvPr/>
        </p:nvGrpSpPr>
        <p:grpSpPr bwMode="auto">
          <a:xfrm>
            <a:off x="-25363" y="2965030"/>
            <a:ext cx="3702050" cy="3832225"/>
            <a:chOff x="4498595" y="82421"/>
            <a:chExt cx="3702996" cy="3831433"/>
          </a:xfrm>
        </p:grpSpPr>
        <p:grpSp>
          <p:nvGrpSpPr>
            <p:cNvPr id="50" name="Group 9">
              <a:extLst>
                <a:ext uri="{FF2B5EF4-FFF2-40B4-BE49-F238E27FC236}">
                  <a16:creationId xmlns:a16="http://schemas.microsoft.com/office/drawing/2014/main" id="{467F0A83-06ED-4855-84E9-7DF9F8F51EAD}"/>
                </a:ext>
              </a:extLst>
            </p:cNvPr>
            <p:cNvGrpSpPr>
              <a:grpSpLocks/>
            </p:cNvGrpSpPr>
            <p:nvPr/>
          </p:nvGrpSpPr>
          <p:grpSpPr bwMode="auto">
            <a:xfrm>
              <a:off x="4498595" y="82421"/>
              <a:ext cx="3702996" cy="3831433"/>
              <a:chOff x="4310743" y="1571078"/>
              <a:chExt cx="3702996" cy="3831433"/>
            </a:xfrm>
          </p:grpSpPr>
          <p:sp>
            <p:nvSpPr>
              <p:cNvPr id="52" name="Freeform: Shape 51">
                <a:extLst>
                  <a:ext uri="{FF2B5EF4-FFF2-40B4-BE49-F238E27FC236}">
                    <a16:creationId xmlns:a16="http://schemas.microsoft.com/office/drawing/2014/main" id="{70779CD4-D152-41BE-863B-E8010C3630DF}"/>
                  </a:ext>
                </a:extLst>
              </p:cNvPr>
              <p:cNvSpPr/>
              <p:nvPr/>
            </p:nvSpPr>
            <p:spPr>
              <a:xfrm>
                <a:off x="4594979" y="2103908"/>
                <a:ext cx="2951916" cy="1284022"/>
              </a:xfrm>
              <a:custGeom>
                <a:avLst/>
                <a:gdLst>
                  <a:gd name="connsiteX0" fmla="*/ 0 w 2952925"/>
                  <a:gd name="connsiteY0" fmla="*/ 562062 h 1283515"/>
                  <a:gd name="connsiteX1" fmla="*/ 1476463 w 2952925"/>
                  <a:gd name="connsiteY1" fmla="*/ 0 h 1283515"/>
                  <a:gd name="connsiteX2" fmla="*/ 2952925 w 2952925"/>
                  <a:gd name="connsiteY2" fmla="*/ 570451 h 1283515"/>
                  <a:gd name="connsiteX3" fmla="*/ 1493241 w 2952925"/>
                  <a:gd name="connsiteY3" fmla="*/ 1283515 h 1283515"/>
                  <a:gd name="connsiteX4" fmla="*/ 0 w 2952925"/>
                  <a:gd name="connsiteY4" fmla="*/ 562062 h 128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925" h="1283515">
                    <a:moveTo>
                      <a:pt x="0" y="562062"/>
                    </a:moveTo>
                    <a:lnTo>
                      <a:pt x="1476463" y="0"/>
                    </a:lnTo>
                    <a:lnTo>
                      <a:pt x="2952925" y="570451"/>
                    </a:lnTo>
                    <a:lnTo>
                      <a:pt x="1493241" y="1283515"/>
                    </a:lnTo>
                    <a:lnTo>
                      <a:pt x="0" y="562062"/>
                    </a:lnTo>
                    <a:close/>
                  </a:path>
                </a:pathLst>
              </a:custGeom>
              <a:gradFill>
                <a:gsLst>
                  <a:gs pos="14000">
                    <a:schemeClr val="tx1">
                      <a:lumMod val="85000"/>
                      <a:lumOff val="15000"/>
                    </a:schemeClr>
                  </a:gs>
                  <a:gs pos="100000">
                    <a:schemeClr val="accent3">
                      <a:lumMod val="45000"/>
                      <a:lumOff val="55000"/>
                    </a:schemeClr>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3" name="Freeform: Shape 52">
                <a:extLst>
                  <a:ext uri="{FF2B5EF4-FFF2-40B4-BE49-F238E27FC236}">
                    <a16:creationId xmlns:a16="http://schemas.microsoft.com/office/drawing/2014/main" id="{F69B72C4-9AE1-4B98-A2AC-6A41D000BA08}"/>
                  </a:ext>
                </a:extLst>
              </p:cNvPr>
              <p:cNvSpPr/>
              <p:nvPr/>
            </p:nvSpPr>
            <p:spPr>
              <a:xfrm>
                <a:off x="4594979" y="2668941"/>
                <a:ext cx="1510098" cy="2710890"/>
              </a:xfrm>
              <a:custGeom>
                <a:avLst/>
                <a:gdLst>
                  <a:gd name="connsiteX0" fmla="*/ 0 w 1510018"/>
                  <a:gd name="connsiteY0" fmla="*/ 0 h 2709644"/>
                  <a:gd name="connsiteX1" fmla="*/ 8389 w 1510018"/>
                  <a:gd name="connsiteY1" fmla="*/ 1929468 h 2709644"/>
                  <a:gd name="connsiteX2" fmla="*/ 1484852 w 1510018"/>
                  <a:gd name="connsiteY2" fmla="*/ 2709644 h 2709644"/>
                  <a:gd name="connsiteX3" fmla="*/ 1510018 w 1510018"/>
                  <a:gd name="connsiteY3" fmla="*/ 721453 h 2709644"/>
                  <a:gd name="connsiteX4" fmla="*/ 0 w 1510018"/>
                  <a:gd name="connsiteY4" fmla="*/ 0 h 270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18" h="2709644">
                    <a:moveTo>
                      <a:pt x="0" y="0"/>
                    </a:moveTo>
                    <a:cubicBezTo>
                      <a:pt x="2796" y="643156"/>
                      <a:pt x="5593" y="1286312"/>
                      <a:pt x="8389" y="1929468"/>
                    </a:cubicBezTo>
                    <a:lnTo>
                      <a:pt x="1484852" y="2709644"/>
                    </a:lnTo>
                    <a:lnTo>
                      <a:pt x="1510018" y="721453"/>
                    </a:lnTo>
                    <a:lnTo>
                      <a:pt x="0" y="0"/>
                    </a:lnTo>
                    <a:close/>
                  </a:path>
                </a:pathLst>
              </a:custGeom>
              <a:gradFill flip="none" rotWithShape="1">
                <a:gsLst>
                  <a:gs pos="4000">
                    <a:schemeClr val="tx1">
                      <a:lumMod val="85000"/>
                      <a:lumOff val="15000"/>
                    </a:schemeClr>
                  </a:gs>
                  <a:gs pos="100000">
                    <a:schemeClr val="accent3">
                      <a:lumMod val="45000"/>
                      <a:lumOff val="55000"/>
                    </a:schemeClr>
                  </a:gs>
                </a:gsLst>
                <a:lin ang="0" scaled="0"/>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4" name="Freeform: Shape 53">
                <a:extLst>
                  <a:ext uri="{FF2B5EF4-FFF2-40B4-BE49-F238E27FC236}">
                    <a16:creationId xmlns:a16="http://schemas.microsoft.com/office/drawing/2014/main" id="{C2DD38DF-A1E6-4A6B-9323-5418A1F592BB}"/>
                  </a:ext>
                </a:extLst>
              </p:cNvPr>
              <p:cNvSpPr/>
              <p:nvPr/>
            </p:nvSpPr>
            <p:spPr>
              <a:xfrm>
                <a:off x="6078083" y="2683686"/>
                <a:ext cx="1451346" cy="2718825"/>
              </a:xfrm>
              <a:custGeom>
                <a:avLst/>
                <a:gdLst>
                  <a:gd name="connsiteX0" fmla="*/ 16778 w 1451296"/>
                  <a:gd name="connsiteY0" fmla="*/ 704675 h 2718033"/>
                  <a:gd name="connsiteX1" fmla="*/ 1451296 w 1451296"/>
                  <a:gd name="connsiteY1" fmla="*/ 0 h 2718033"/>
                  <a:gd name="connsiteX2" fmla="*/ 1451296 w 1451296"/>
                  <a:gd name="connsiteY2" fmla="*/ 1929468 h 2718033"/>
                  <a:gd name="connsiteX3" fmla="*/ 0 w 1451296"/>
                  <a:gd name="connsiteY3" fmla="*/ 2718033 h 2718033"/>
                  <a:gd name="connsiteX4" fmla="*/ 16778 w 1451296"/>
                  <a:gd name="connsiteY4" fmla="*/ 704675 h 271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296" h="2718033">
                    <a:moveTo>
                      <a:pt x="16778" y="704675"/>
                    </a:moveTo>
                    <a:lnTo>
                      <a:pt x="1451296" y="0"/>
                    </a:lnTo>
                    <a:lnTo>
                      <a:pt x="1451296" y="1929468"/>
                    </a:lnTo>
                    <a:lnTo>
                      <a:pt x="0" y="2718033"/>
                    </a:lnTo>
                    <a:lnTo>
                      <a:pt x="16778" y="704675"/>
                    </a:lnTo>
                    <a:close/>
                  </a:path>
                </a:pathLst>
              </a:custGeom>
              <a:gradFill>
                <a:gsLst>
                  <a:gs pos="14000">
                    <a:schemeClr val="tx1">
                      <a:lumMod val="85000"/>
                      <a:lumOff val="15000"/>
                    </a:schemeClr>
                  </a:gs>
                  <a:gs pos="100000">
                    <a:schemeClr val="accent3">
                      <a:lumMod val="45000"/>
                      <a:lumOff val="55000"/>
                    </a:schemeClr>
                  </a:gs>
                </a:gsLst>
                <a:lin ang="108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5" name="Rectangle 54">
                <a:extLst>
                  <a:ext uri="{FF2B5EF4-FFF2-40B4-BE49-F238E27FC236}">
                    <a16:creationId xmlns:a16="http://schemas.microsoft.com/office/drawing/2014/main" id="{7B35730B-323C-4B00-A004-C5F4A5EEDBFF}"/>
                  </a:ext>
                </a:extLst>
              </p:cNvPr>
              <p:cNvSpPr/>
              <p:nvPr/>
            </p:nvSpPr>
            <p:spPr>
              <a:xfrm>
                <a:off x="4310743" y="3116425"/>
                <a:ext cx="2032133" cy="1938992"/>
              </a:xfrm>
              <a:prstGeom prst="rect">
                <a:avLst/>
              </a:prstGeom>
              <a:noFill/>
              <a:scene3d>
                <a:camera prst="isometricLeftDown"/>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20</a:t>
                </a:r>
              </a:p>
            </p:txBody>
          </p:sp>
          <p:sp>
            <p:nvSpPr>
              <p:cNvPr id="56" name="Rectangle 55">
                <a:extLst>
                  <a:ext uri="{FF2B5EF4-FFF2-40B4-BE49-F238E27FC236}">
                    <a16:creationId xmlns:a16="http://schemas.microsoft.com/office/drawing/2014/main" id="{D240BB5A-0E09-43A4-B91B-4FDF7A1A02BC}"/>
                  </a:ext>
                </a:extLst>
              </p:cNvPr>
              <p:cNvSpPr/>
              <p:nvPr/>
            </p:nvSpPr>
            <p:spPr>
              <a:xfrm rot="896793">
                <a:off x="4766794" y="1571078"/>
                <a:ext cx="2212300" cy="1938992"/>
              </a:xfrm>
              <a:prstGeom prst="rect">
                <a:avLst/>
              </a:prstGeom>
              <a:noFill/>
              <a:scene3d>
                <a:camera prst="isometricOffAxis2Top"/>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 </a:t>
                </a:r>
              </a:p>
            </p:txBody>
          </p:sp>
          <p:sp>
            <p:nvSpPr>
              <p:cNvPr id="57" name="Rectangle 56">
                <a:extLst>
                  <a:ext uri="{FF2B5EF4-FFF2-40B4-BE49-F238E27FC236}">
                    <a16:creationId xmlns:a16="http://schemas.microsoft.com/office/drawing/2014/main" id="{4A1B0619-25B9-46C0-924E-A1EBE78F8F65}"/>
                  </a:ext>
                </a:extLst>
              </p:cNvPr>
              <p:cNvSpPr/>
              <p:nvPr/>
            </p:nvSpPr>
            <p:spPr>
              <a:xfrm>
                <a:off x="5619284" y="2914502"/>
                <a:ext cx="2394455" cy="2323233"/>
              </a:xfrm>
              <a:prstGeom prst="rect">
                <a:avLst/>
              </a:prstGeom>
              <a:noFill/>
              <a:scene3d>
                <a:camera prst="isometricRightUp"/>
                <a:lightRig rig="threePt" dir="t"/>
              </a:scene3d>
            </p:spPr>
            <p:txBody>
              <a:bodyPr>
                <a:spAutoFit/>
              </a:bodyPr>
              <a:lstStyle/>
              <a:p>
                <a:pPr algn="ctr" fontAlgn="auto">
                  <a:spcBef>
                    <a:spcPts val="0"/>
                  </a:spcBef>
                  <a:spcAft>
                    <a:spcPts val="0"/>
                  </a:spcAft>
                  <a:defRPr/>
                </a:pPr>
                <a:r>
                  <a:rPr lang="en-US" sz="43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Open    My     Eyes      </a:t>
                </a:r>
                <a:r>
                  <a:rPr lang="en-US" sz="16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Psalms 119:18</a:t>
                </a:r>
              </a:p>
            </p:txBody>
          </p:sp>
        </p:grpSp>
        <p:pic>
          <p:nvPicPr>
            <p:cNvPr id="51" name="Picture 2" descr="1378233381[1]">
              <a:extLst>
                <a:ext uri="{FF2B5EF4-FFF2-40B4-BE49-F238E27FC236}">
                  <a16:creationId xmlns:a16="http://schemas.microsoft.com/office/drawing/2014/main" id="{70618117-1CF3-456A-8E8D-90EB29637257}"/>
                </a:ext>
              </a:extLst>
            </p:cNvPr>
            <p:cNvPicPr>
              <a:picLocks noChangeAspect="1" noChangeArrowheads="1"/>
            </p:cNvPicPr>
            <p:nvPr/>
          </p:nvPicPr>
          <p:blipFill>
            <a:blip r:embed="rId2">
              <a:duotone>
                <a:schemeClr val="bg2">
                  <a:shade val="45000"/>
                  <a:satMod val="135000"/>
                </a:schemeClr>
                <a:prstClr val="white"/>
              </a:duotone>
              <a:extLst/>
            </a:blip>
            <a:srcRect/>
            <a:stretch>
              <a:fillRect/>
            </a:stretch>
          </p:blipFill>
          <p:spPr bwMode="auto">
            <a:xfrm rot="1998663">
              <a:off x="6344523" y="859769"/>
              <a:ext cx="552496" cy="888514"/>
            </a:xfrm>
            <a:prstGeom prst="rect">
              <a:avLst/>
            </a:prstGeom>
            <a:noFill/>
            <a:ln>
              <a:noFill/>
            </a:ln>
            <a:scene3d>
              <a:camera prst="orthographicFront">
                <a:rot lat="19200000" lon="3600000" rev="18600000"/>
              </a:camera>
              <a:lightRig rig="threePt" dir="t"/>
            </a:scene3d>
            <a:extLst/>
          </p:spPr>
        </p:pic>
      </p:grpSp>
      <p:sp>
        <p:nvSpPr>
          <p:cNvPr id="58" name="TextBox 6">
            <a:extLst>
              <a:ext uri="{FF2B5EF4-FFF2-40B4-BE49-F238E27FC236}">
                <a16:creationId xmlns:a16="http://schemas.microsoft.com/office/drawing/2014/main" id="{C7F6C7ED-E455-4BDD-A2A7-C3F250806F98}"/>
              </a:ext>
            </a:extLst>
          </p:cNvPr>
          <p:cNvSpPr txBox="1">
            <a:spLocks noChangeArrowheads="1"/>
          </p:cNvSpPr>
          <p:nvPr/>
        </p:nvSpPr>
        <p:spPr bwMode="auto">
          <a:xfrm>
            <a:off x="3282504" y="5031196"/>
            <a:ext cx="5665513" cy="1631216"/>
          </a:xfrm>
          <a:prstGeom prst="rect">
            <a:avLst/>
          </a:prstGeom>
          <a:noFill/>
          <a:ln w="9525">
            <a:noFill/>
            <a:miter lim="800000"/>
            <a:headEnd/>
            <a:tailEnd/>
          </a:ln>
        </p:spPr>
        <p:txBody>
          <a:bodyPr wrap="square">
            <a:spAutoFit/>
          </a:bodyPr>
          <a:lstStyle/>
          <a:p>
            <a:pPr algn="just"/>
            <a:r>
              <a:rPr lang="en-US" sz="2000" dirty="0">
                <a:solidFill>
                  <a:schemeClr val="bg1"/>
                </a:solidFill>
                <a:latin typeface="Calibri" pitchFamily="34" charset="0"/>
              </a:rPr>
              <a:t>Acts 26:18 To open their eyes, and to turn them from darkness to light, and from the power of Satan unto God, that they may receive forgiveness of sins, and inheritance among them which are sanctified by faith that is in me. </a:t>
            </a:r>
          </a:p>
        </p:txBody>
      </p:sp>
    </p:spTree>
    <p:extLst>
      <p:ext uri="{BB962C8B-B14F-4D97-AF65-F5344CB8AC3E}">
        <p14:creationId xmlns:p14="http://schemas.microsoft.com/office/powerpoint/2010/main" val="1641003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p:cNvPicPr>
            <a:picLocks noChangeAspect="1"/>
          </p:cNvPicPr>
          <p:nvPr/>
        </p:nvPicPr>
        <p:blipFill>
          <a:blip r:embed="rId2"/>
          <a:srcRect/>
          <a:stretch>
            <a:fillRect/>
          </a:stretch>
        </p:blipFill>
        <p:spPr bwMode="auto">
          <a:xfrm>
            <a:off x="414346" y="2211598"/>
            <a:ext cx="2147888" cy="919163"/>
          </a:xfrm>
          <a:prstGeom prst="rect">
            <a:avLst/>
          </a:prstGeom>
          <a:noFill/>
          <a:ln w="9525">
            <a:noFill/>
            <a:miter lim="800000"/>
            <a:headEnd/>
            <a:tailEnd/>
          </a:ln>
        </p:spPr>
      </p:pic>
      <p:pic>
        <p:nvPicPr>
          <p:cNvPr id="21506" name="Picture 2"/>
          <p:cNvPicPr>
            <a:picLocks noChangeAspect="1"/>
          </p:cNvPicPr>
          <p:nvPr/>
        </p:nvPicPr>
        <p:blipFill>
          <a:blip r:embed="rId3"/>
          <a:srcRect/>
          <a:stretch>
            <a:fillRect/>
          </a:stretch>
        </p:blipFill>
        <p:spPr bwMode="auto">
          <a:xfrm>
            <a:off x="7339013" y="3562350"/>
            <a:ext cx="2414587" cy="1611313"/>
          </a:xfrm>
          <a:prstGeom prst="rect">
            <a:avLst/>
          </a:prstGeom>
          <a:noFill/>
          <a:ln w="9525">
            <a:noFill/>
            <a:miter lim="800000"/>
            <a:headEnd/>
            <a:tailEnd/>
          </a:ln>
        </p:spPr>
      </p:pic>
      <p:pic>
        <p:nvPicPr>
          <p:cNvPr id="21507" name="Picture 3"/>
          <p:cNvPicPr>
            <a:picLocks noChangeAspect="1"/>
          </p:cNvPicPr>
          <p:nvPr/>
        </p:nvPicPr>
        <p:blipFill>
          <a:blip r:embed="rId4"/>
          <a:srcRect/>
          <a:stretch>
            <a:fillRect/>
          </a:stretch>
        </p:blipFill>
        <p:spPr bwMode="auto">
          <a:xfrm>
            <a:off x="7123113" y="2093913"/>
            <a:ext cx="2422525" cy="1611312"/>
          </a:xfrm>
          <a:prstGeom prst="rect">
            <a:avLst/>
          </a:prstGeom>
          <a:noFill/>
          <a:ln w="9525">
            <a:noFill/>
            <a:miter lim="800000"/>
            <a:headEnd/>
            <a:tailEnd/>
          </a:ln>
        </p:spPr>
      </p:pic>
      <p:pic>
        <p:nvPicPr>
          <p:cNvPr id="21508" name="Picture 4"/>
          <p:cNvPicPr>
            <a:picLocks noChangeAspect="1"/>
          </p:cNvPicPr>
          <p:nvPr/>
        </p:nvPicPr>
        <p:blipFill>
          <a:blip r:embed="rId5"/>
          <a:srcRect/>
          <a:stretch>
            <a:fillRect/>
          </a:stretch>
        </p:blipFill>
        <p:spPr bwMode="auto">
          <a:xfrm>
            <a:off x="9647238" y="3678238"/>
            <a:ext cx="2414587" cy="1611312"/>
          </a:xfrm>
          <a:prstGeom prst="rect">
            <a:avLst/>
          </a:prstGeom>
          <a:noFill/>
          <a:ln w="9525">
            <a:noFill/>
            <a:miter lim="800000"/>
            <a:headEnd/>
            <a:tailEnd/>
          </a:ln>
        </p:spPr>
      </p:pic>
      <p:pic>
        <p:nvPicPr>
          <p:cNvPr id="21509" name="Picture 5"/>
          <p:cNvPicPr>
            <a:picLocks noChangeAspect="1"/>
          </p:cNvPicPr>
          <p:nvPr/>
        </p:nvPicPr>
        <p:blipFill>
          <a:blip r:embed="rId6"/>
          <a:srcRect/>
          <a:stretch>
            <a:fillRect/>
          </a:stretch>
        </p:blipFill>
        <p:spPr bwMode="auto">
          <a:xfrm>
            <a:off x="7615238" y="492125"/>
            <a:ext cx="2422525" cy="1609725"/>
          </a:xfrm>
          <a:prstGeom prst="rect">
            <a:avLst/>
          </a:prstGeom>
          <a:noFill/>
          <a:ln w="9525">
            <a:noFill/>
            <a:miter lim="800000"/>
            <a:headEnd/>
            <a:tailEnd/>
          </a:ln>
        </p:spPr>
      </p:pic>
      <p:pic>
        <p:nvPicPr>
          <p:cNvPr id="21510" name="Picture 6"/>
          <p:cNvPicPr>
            <a:picLocks noChangeAspect="1"/>
          </p:cNvPicPr>
          <p:nvPr/>
        </p:nvPicPr>
        <p:blipFill>
          <a:blip r:embed="rId7"/>
          <a:srcRect/>
          <a:stretch>
            <a:fillRect/>
          </a:stretch>
        </p:blipFill>
        <p:spPr bwMode="auto">
          <a:xfrm>
            <a:off x="9620250" y="2030413"/>
            <a:ext cx="2486025" cy="1609725"/>
          </a:xfrm>
          <a:prstGeom prst="rect">
            <a:avLst/>
          </a:prstGeom>
          <a:noFill/>
          <a:ln w="9525">
            <a:noFill/>
            <a:miter lim="800000"/>
            <a:headEnd/>
            <a:tailEnd/>
          </a:ln>
        </p:spPr>
      </p:pic>
      <p:pic>
        <p:nvPicPr>
          <p:cNvPr id="21512" name="Picture 8"/>
          <p:cNvPicPr>
            <a:picLocks noChangeAspect="1"/>
          </p:cNvPicPr>
          <p:nvPr/>
        </p:nvPicPr>
        <p:blipFill>
          <a:blip r:embed="rId8"/>
          <a:srcRect/>
          <a:stretch>
            <a:fillRect/>
          </a:stretch>
        </p:blipFill>
        <p:spPr bwMode="auto">
          <a:xfrm>
            <a:off x="3209925" y="1489075"/>
            <a:ext cx="2863850" cy="1609725"/>
          </a:xfrm>
          <a:prstGeom prst="rect">
            <a:avLst/>
          </a:prstGeom>
          <a:noFill/>
          <a:ln w="9525">
            <a:noFill/>
            <a:miter lim="800000"/>
            <a:headEnd/>
            <a:tailEnd/>
          </a:ln>
        </p:spPr>
      </p:pic>
      <p:pic>
        <p:nvPicPr>
          <p:cNvPr id="21513" name="Picture 9"/>
          <p:cNvPicPr>
            <a:picLocks noChangeAspect="1"/>
          </p:cNvPicPr>
          <p:nvPr/>
        </p:nvPicPr>
        <p:blipFill>
          <a:blip r:embed="rId9"/>
          <a:srcRect/>
          <a:stretch>
            <a:fillRect/>
          </a:stretch>
        </p:blipFill>
        <p:spPr bwMode="auto">
          <a:xfrm>
            <a:off x="3106738" y="225425"/>
            <a:ext cx="2147887" cy="1185863"/>
          </a:xfrm>
          <a:prstGeom prst="rect">
            <a:avLst/>
          </a:prstGeom>
          <a:noFill/>
          <a:ln w="9525">
            <a:noFill/>
            <a:miter lim="800000"/>
            <a:headEnd/>
            <a:tailEnd/>
          </a:ln>
        </p:spPr>
      </p:pic>
      <p:pic>
        <p:nvPicPr>
          <p:cNvPr id="21514" name="Picture 10"/>
          <p:cNvPicPr>
            <a:picLocks noChangeAspect="1"/>
          </p:cNvPicPr>
          <p:nvPr/>
        </p:nvPicPr>
        <p:blipFill>
          <a:blip r:embed="rId10"/>
          <a:srcRect/>
          <a:stretch>
            <a:fillRect/>
          </a:stretch>
        </p:blipFill>
        <p:spPr bwMode="auto">
          <a:xfrm>
            <a:off x="7141983" y="449726"/>
            <a:ext cx="322262" cy="242888"/>
          </a:xfrm>
          <a:prstGeom prst="rect">
            <a:avLst/>
          </a:prstGeom>
          <a:noFill/>
          <a:ln w="9525">
            <a:noFill/>
            <a:miter lim="800000"/>
            <a:headEnd/>
            <a:tailEnd/>
          </a:ln>
        </p:spPr>
      </p:pic>
      <p:pic>
        <p:nvPicPr>
          <p:cNvPr id="21515" name="Picture 11"/>
          <p:cNvPicPr>
            <a:picLocks noChangeAspect="1"/>
          </p:cNvPicPr>
          <p:nvPr/>
        </p:nvPicPr>
        <p:blipFill>
          <a:blip r:embed="rId11"/>
          <a:srcRect/>
          <a:stretch>
            <a:fillRect/>
          </a:stretch>
        </p:blipFill>
        <p:spPr bwMode="auto">
          <a:xfrm>
            <a:off x="6503034" y="1222547"/>
            <a:ext cx="682625" cy="515938"/>
          </a:xfrm>
          <a:prstGeom prst="rect">
            <a:avLst/>
          </a:prstGeom>
          <a:noFill/>
          <a:ln w="9525">
            <a:noFill/>
            <a:miter lim="800000"/>
            <a:headEnd/>
            <a:tailEnd/>
          </a:ln>
        </p:spPr>
      </p:pic>
      <p:pic>
        <p:nvPicPr>
          <p:cNvPr id="21516" name="Picture 12"/>
          <p:cNvPicPr>
            <a:picLocks noChangeAspect="1"/>
          </p:cNvPicPr>
          <p:nvPr/>
        </p:nvPicPr>
        <p:blipFill>
          <a:blip r:embed="rId12"/>
          <a:srcRect/>
          <a:stretch>
            <a:fillRect/>
          </a:stretch>
        </p:blipFill>
        <p:spPr bwMode="auto">
          <a:xfrm>
            <a:off x="122554" y="1133475"/>
            <a:ext cx="1846263" cy="1074738"/>
          </a:xfrm>
          <a:prstGeom prst="rect">
            <a:avLst/>
          </a:prstGeom>
          <a:noFill/>
          <a:ln w="9525">
            <a:noFill/>
            <a:miter lim="800000"/>
            <a:headEnd/>
            <a:tailEnd/>
          </a:ln>
        </p:spPr>
      </p:pic>
      <p:pic>
        <p:nvPicPr>
          <p:cNvPr id="21517" name="Picture 13"/>
          <p:cNvPicPr>
            <a:picLocks noChangeAspect="1"/>
          </p:cNvPicPr>
          <p:nvPr/>
        </p:nvPicPr>
        <p:blipFill>
          <a:blip r:embed="rId13"/>
          <a:srcRect/>
          <a:stretch>
            <a:fillRect/>
          </a:stretch>
        </p:blipFill>
        <p:spPr bwMode="auto">
          <a:xfrm>
            <a:off x="10081326" y="238589"/>
            <a:ext cx="2085211" cy="1609724"/>
          </a:xfrm>
          <a:prstGeom prst="rect">
            <a:avLst/>
          </a:prstGeom>
          <a:noFill/>
          <a:ln w="9525">
            <a:noFill/>
            <a:miter lim="800000"/>
            <a:headEnd/>
            <a:tailEnd/>
          </a:ln>
        </p:spPr>
      </p:pic>
      <p:pic>
        <p:nvPicPr>
          <p:cNvPr id="21518" name="Picture 14"/>
          <p:cNvPicPr>
            <a:picLocks noChangeAspect="1"/>
          </p:cNvPicPr>
          <p:nvPr/>
        </p:nvPicPr>
        <p:blipFill>
          <a:blip r:embed="rId14"/>
          <a:srcRect/>
          <a:stretch>
            <a:fillRect/>
          </a:stretch>
        </p:blipFill>
        <p:spPr bwMode="auto">
          <a:xfrm>
            <a:off x="5662612" y="3058005"/>
            <a:ext cx="1565275" cy="1042988"/>
          </a:xfrm>
          <a:prstGeom prst="rect">
            <a:avLst/>
          </a:prstGeom>
          <a:noFill/>
          <a:ln w="9525">
            <a:noFill/>
            <a:miter lim="800000"/>
            <a:headEnd/>
            <a:tailEnd/>
          </a:ln>
        </p:spPr>
      </p:pic>
      <p:pic>
        <p:nvPicPr>
          <p:cNvPr id="21519" name="Picture 15"/>
          <p:cNvPicPr>
            <a:picLocks noChangeAspect="1"/>
          </p:cNvPicPr>
          <p:nvPr/>
        </p:nvPicPr>
        <p:blipFill>
          <a:blip r:embed="rId15"/>
          <a:srcRect/>
          <a:stretch>
            <a:fillRect/>
          </a:stretch>
        </p:blipFill>
        <p:spPr bwMode="auto">
          <a:xfrm>
            <a:off x="4062413" y="4340870"/>
            <a:ext cx="2803525" cy="760412"/>
          </a:xfrm>
          <a:prstGeom prst="rect">
            <a:avLst/>
          </a:prstGeom>
          <a:noFill/>
          <a:ln w="9525">
            <a:noFill/>
            <a:miter lim="800000"/>
            <a:headEnd/>
            <a:tailEnd/>
          </a:ln>
        </p:spPr>
      </p:pic>
      <p:pic>
        <p:nvPicPr>
          <p:cNvPr id="21520" name="Picture 20"/>
          <p:cNvPicPr>
            <a:picLocks noChangeAspect="1"/>
          </p:cNvPicPr>
          <p:nvPr/>
        </p:nvPicPr>
        <p:blipFill>
          <a:blip r:embed="rId16"/>
          <a:srcRect/>
          <a:stretch>
            <a:fillRect/>
          </a:stretch>
        </p:blipFill>
        <p:spPr bwMode="auto">
          <a:xfrm>
            <a:off x="123030" y="98889"/>
            <a:ext cx="1698625" cy="944562"/>
          </a:xfrm>
          <a:prstGeom prst="rect">
            <a:avLst/>
          </a:prstGeom>
          <a:noFill/>
          <a:ln w="9525">
            <a:noFill/>
            <a:miter lim="800000"/>
            <a:headEnd/>
            <a:tailEnd/>
          </a:ln>
        </p:spPr>
      </p:pic>
      <p:pic>
        <p:nvPicPr>
          <p:cNvPr id="21521" name="Picture 21"/>
          <p:cNvPicPr>
            <a:picLocks noChangeAspect="1"/>
          </p:cNvPicPr>
          <p:nvPr/>
        </p:nvPicPr>
        <p:blipFill>
          <a:blip r:embed="rId17"/>
          <a:srcRect/>
          <a:stretch>
            <a:fillRect/>
          </a:stretch>
        </p:blipFill>
        <p:spPr bwMode="auto">
          <a:xfrm>
            <a:off x="5965114" y="654346"/>
            <a:ext cx="687387" cy="457200"/>
          </a:xfrm>
          <a:prstGeom prst="rect">
            <a:avLst/>
          </a:prstGeom>
          <a:noFill/>
          <a:ln w="9525">
            <a:noFill/>
            <a:miter lim="800000"/>
            <a:headEnd/>
            <a:tailEnd/>
          </a:ln>
        </p:spPr>
      </p:pic>
      <p:pic>
        <p:nvPicPr>
          <p:cNvPr id="19" name="Picture 3"/>
          <p:cNvPicPr>
            <a:picLocks noChangeAspect="1"/>
          </p:cNvPicPr>
          <p:nvPr/>
        </p:nvPicPr>
        <p:blipFill>
          <a:blip r:embed="rId18"/>
          <a:srcRect/>
          <a:stretch>
            <a:fillRect/>
          </a:stretch>
        </p:blipFill>
        <p:spPr bwMode="auto">
          <a:xfrm>
            <a:off x="331788" y="5214641"/>
            <a:ext cx="1376363" cy="1565275"/>
          </a:xfrm>
          <a:prstGeom prst="rect">
            <a:avLst/>
          </a:prstGeom>
          <a:noFill/>
          <a:ln w="9525">
            <a:noFill/>
            <a:miter lim="800000"/>
            <a:headEnd/>
            <a:tailEnd/>
          </a:ln>
        </p:spPr>
      </p:pic>
      <p:pic>
        <p:nvPicPr>
          <p:cNvPr id="20" name="Picture 4"/>
          <p:cNvPicPr>
            <a:picLocks noChangeAspect="1"/>
          </p:cNvPicPr>
          <p:nvPr/>
        </p:nvPicPr>
        <p:blipFill>
          <a:blip r:embed="rId19"/>
          <a:srcRect/>
          <a:stretch>
            <a:fillRect/>
          </a:stretch>
        </p:blipFill>
        <p:spPr bwMode="auto">
          <a:xfrm>
            <a:off x="6573168" y="5227968"/>
            <a:ext cx="1609725" cy="1609725"/>
          </a:xfrm>
          <a:prstGeom prst="rect">
            <a:avLst/>
          </a:prstGeom>
          <a:noFill/>
          <a:ln w="9525">
            <a:noFill/>
            <a:miter lim="800000"/>
            <a:headEnd/>
            <a:tailEnd/>
          </a:ln>
        </p:spPr>
      </p:pic>
      <p:pic>
        <p:nvPicPr>
          <p:cNvPr id="21" name="Picture 5"/>
          <p:cNvPicPr>
            <a:picLocks noChangeAspect="1"/>
          </p:cNvPicPr>
          <p:nvPr/>
        </p:nvPicPr>
        <p:blipFill>
          <a:blip r:embed="rId20"/>
          <a:srcRect/>
          <a:stretch>
            <a:fillRect/>
          </a:stretch>
        </p:blipFill>
        <p:spPr bwMode="auto">
          <a:xfrm>
            <a:off x="1769144" y="5276553"/>
            <a:ext cx="1565275" cy="1530350"/>
          </a:xfrm>
          <a:prstGeom prst="rect">
            <a:avLst/>
          </a:prstGeom>
          <a:noFill/>
          <a:ln w="9525">
            <a:noFill/>
            <a:miter lim="800000"/>
            <a:headEnd/>
            <a:tailEnd/>
          </a:ln>
        </p:spPr>
      </p:pic>
      <p:pic>
        <p:nvPicPr>
          <p:cNvPr id="22" name="Picture 6"/>
          <p:cNvPicPr>
            <a:picLocks noChangeAspect="1"/>
          </p:cNvPicPr>
          <p:nvPr/>
        </p:nvPicPr>
        <p:blipFill>
          <a:blip r:embed="rId21"/>
          <a:srcRect/>
          <a:stretch>
            <a:fillRect/>
          </a:stretch>
        </p:blipFill>
        <p:spPr bwMode="auto">
          <a:xfrm>
            <a:off x="10282865" y="5170191"/>
            <a:ext cx="1743075" cy="1609725"/>
          </a:xfrm>
          <a:prstGeom prst="rect">
            <a:avLst/>
          </a:prstGeom>
          <a:noFill/>
          <a:ln w="9525">
            <a:noFill/>
            <a:miter lim="800000"/>
            <a:headEnd/>
            <a:tailEnd/>
          </a:ln>
        </p:spPr>
      </p:pic>
      <p:pic>
        <p:nvPicPr>
          <p:cNvPr id="23" name="Picture 7"/>
          <p:cNvPicPr>
            <a:picLocks noChangeAspect="1"/>
          </p:cNvPicPr>
          <p:nvPr/>
        </p:nvPicPr>
        <p:blipFill>
          <a:blip r:embed="rId22"/>
          <a:srcRect/>
          <a:stretch>
            <a:fillRect/>
          </a:stretch>
        </p:blipFill>
        <p:spPr bwMode="auto">
          <a:xfrm>
            <a:off x="5188702" y="5281315"/>
            <a:ext cx="1362075" cy="1565275"/>
          </a:xfrm>
          <a:prstGeom prst="rect">
            <a:avLst/>
          </a:prstGeom>
          <a:noFill/>
          <a:ln w="9525">
            <a:noFill/>
            <a:miter lim="800000"/>
            <a:headEnd/>
            <a:tailEnd/>
          </a:ln>
        </p:spPr>
      </p:pic>
      <p:pic>
        <p:nvPicPr>
          <p:cNvPr id="24" name="Picture 8"/>
          <p:cNvPicPr>
            <a:picLocks noChangeAspect="1"/>
          </p:cNvPicPr>
          <p:nvPr/>
        </p:nvPicPr>
        <p:blipFill>
          <a:blip r:embed="rId23"/>
          <a:srcRect/>
          <a:stretch>
            <a:fillRect/>
          </a:stretch>
        </p:blipFill>
        <p:spPr bwMode="auto">
          <a:xfrm>
            <a:off x="8466639" y="5191621"/>
            <a:ext cx="1706562" cy="1611313"/>
          </a:xfrm>
          <a:prstGeom prst="rect">
            <a:avLst/>
          </a:prstGeom>
          <a:noFill/>
          <a:ln w="9525">
            <a:noFill/>
            <a:miter lim="800000"/>
            <a:headEnd/>
            <a:tailEnd/>
          </a:ln>
        </p:spPr>
      </p:pic>
      <p:pic>
        <p:nvPicPr>
          <p:cNvPr id="25" name="Picture 11"/>
          <p:cNvPicPr>
            <a:picLocks noChangeAspect="1"/>
          </p:cNvPicPr>
          <p:nvPr/>
        </p:nvPicPr>
        <p:blipFill>
          <a:blip r:embed="rId24"/>
          <a:srcRect/>
          <a:stretch>
            <a:fillRect/>
          </a:stretch>
        </p:blipFill>
        <p:spPr bwMode="auto">
          <a:xfrm>
            <a:off x="3404352" y="5236865"/>
            <a:ext cx="1666875" cy="1609725"/>
          </a:xfrm>
          <a:prstGeom prst="rect">
            <a:avLst/>
          </a:prstGeom>
          <a:noFill/>
          <a:ln w="9525">
            <a:noFill/>
            <a:miter lim="800000"/>
            <a:headEnd/>
            <a:tailEnd/>
          </a:ln>
        </p:spPr>
      </p:pic>
      <p:pic>
        <p:nvPicPr>
          <p:cNvPr id="26" name="Picture 9"/>
          <p:cNvPicPr>
            <a:picLocks noChangeAspect="1"/>
          </p:cNvPicPr>
          <p:nvPr/>
        </p:nvPicPr>
        <p:blipFill>
          <a:blip r:embed="rId25"/>
          <a:srcRect/>
          <a:stretch>
            <a:fillRect/>
          </a:stretch>
        </p:blipFill>
        <p:spPr bwMode="auto">
          <a:xfrm>
            <a:off x="171451" y="3535320"/>
            <a:ext cx="1319212" cy="1565275"/>
          </a:xfrm>
          <a:prstGeom prst="rect">
            <a:avLst/>
          </a:prstGeom>
          <a:noFill/>
          <a:ln w="9525">
            <a:noFill/>
            <a:miter lim="800000"/>
            <a:headEnd/>
            <a:tailEnd/>
          </a:ln>
        </p:spPr>
      </p:pic>
      <p:pic>
        <p:nvPicPr>
          <p:cNvPr id="27" name="Picture 10"/>
          <p:cNvPicPr>
            <a:picLocks noChangeAspect="1"/>
          </p:cNvPicPr>
          <p:nvPr/>
        </p:nvPicPr>
        <p:blipFill>
          <a:blip r:embed="rId26"/>
          <a:srcRect/>
          <a:stretch>
            <a:fillRect/>
          </a:stretch>
        </p:blipFill>
        <p:spPr bwMode="auto">
          <a:xfrm>
            <a:off x="1744662" y="3714453"/>
            <a:ext cx="1341437" cy="134302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8D1048-3B74-4858-B39D-384954AA2081}"/>
              </a:ext>
            </a:extLst>
          </p:cNvPr>
          <p:cNvPicPr>
            <a:picLocks noChangeAspect="1"/>
          </p:cNvPicPr>
          <p:nvPr/>
        </p:nvPicPr>
        <p:blipFill rotWithShape="1">
          <a:blip r:embed="rId2">
            <a:extLst>
              <a:ext uri="{28A0092B-C50C-407E-A947-70E740481C1C}">
                <a14:useLocalDpi xmlns:a14="http://schemas.microsoft.com/office/drawing/2010/main" val="0"/>
              </a:ext>
            </a:extLst>
          </a:blip>
          <a:srcRect r="-1" b="7904"/>
          <a:stretch/>
        </p:blipFill>
        <p:spPr>
          <a:xfrm>
            <a:off x="420187" y="-6531"/>
            <a:ext cx="5263083" cy="3635284"/>
          </a:xfrm>
          <a:prstGeom prst="rect">
            <a:avLst/>
          </a:prstGeom>
        </p:spPr>
      </p:pic>
      <p:pic>
        <p:nvPicPr>
          <p:cNvPr id="4" name="Picture 3">
            <a:extLst>
              <a:ext uri="{FF2B5EF4-FFF2-40B4-BE49-F238E27FC236}">
                <a16:creationId xmlns:a16="http://schemas.microsoft.com/office/drawing/2014/main" id="{122F22AC-9DFF-4C07-877B-D6C135793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1" y="4555307"/>
            <a:ext cx="3040873" cy="1710491"/>
          </a:xfrm>
          <a:prstGeom prst="rect">
            <a:avLst/>
          </a:prstGeom>
        </p:spPr>
      </p:pic>
      <p:pic>
        <p:nvPicPr>
          <p:cNvPr id="8" name="Picture 7">
            <a:extLst>
              <a:ext uri="{FF2B5EF4-FFF2-40B4-BE49-F238E27FC236}">
                <a16:creationId xmlns:a16="http://schemas.microsoft.com/office/drawing/2014/main" id="{62818AC3-B40C-4633-A504-1B2288ED76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2454" y="2335224"/>
            <a:ext cx="1425409" cy="894444"/>
          </a:xfrm>
          <a:prstGeom prst="rect">
            <a:avLst/>
          </a:prstGeom>
        </p:spPr>
      </p:pic>
      <p:pic>
        <p:nvPicPr>
          <p:cNvPr id="12" name="Picture 11">
            <a:extLst>
              <a:ext uri="{FF2B5EF4-FFF2-40B4-BE49-F238E27FC236}">
                <a16:creationId xmlns:a16="http://schemas.microsoft.com/office/drawing/2014/main" id="{3BBAEB39-56B8-48C3-BD43-034BD6FBF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2057" y="5184343"/>
            <a:ext cx="1544661" cy="1188665"/>
          </a:xfrm>
          <a:prstGeom prst="rect">
            <a:avLst/>
          </a:prstGeom>
        </p:spPr>
      </p:pic>
      <p:pic>
        <p:nvPicPr>
          <p:cNvPr id="16" name="Picture 15">
            <a:extLst>
              <a:ext uri="{FF2B5EF4-FFF2-40B4-BE49-F238E27FC236}">
                <a16:creationId xmlns:a16="http://schemas.microsoft.com/office/drawing/2014/main" id="{912BC7FE-0704-4086-A8C2-4D5476A45D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81771" y="4630459"/>
            <a:ext cx="1036985" cy="673506"/>
          </a:xfrm>
          <a:prstGeom prst="rect">
            <a:avLst/>
          </a:prstGeom>
        </p:spPr>
      </p:pic>
      <p:pic>
        <p:nvPicPr>
          <p:cNvPr id="18" name="Picture 17">
            <a:extLst>
              <a:ext uri="{FF2B5EF4-FFF2-40B4-BE49-F238E27FC236}">
                <a16:creationId xmlns:a16="http://schemas.microsoft.com/office/drawing/2014/main" id="{DB1AC7D4-A640-442A-9756-7ADB7673D6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87048" y="3459711"/>
            <a:ext cx="994223" cy="641434"/>
          </a:xfrm>
          <a:prstGeom prst="rect">
            <a:avLst/>
          </a:prstGeom>
        </p:spPr>
      </p:pic>
      <p:pic>
        <p:nvPicPr>
          <p:cNvPr id="20" name="Picture 19">
            <a:extLst>
              <a:ext uri="{FF2B5EF4-FFF2-40B4-BE49-F238E27FC236}">
                <a16:creationId xmlns:a16="http://schemas.microsoft.com/office/drawing/2014/main" id="{CBA9F859-3FF6-45A2-945A-CDBEB9CF567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10489" y="1603204"/>
            <a:ext cx="3851568" cy="2565737"/>
          </a:xfrm>
          <a:prstGeom prst="rect">
            <a:avLst/>
          </a:prstGeom>
        </p:spPr>
      </p:pic>
      <p:pic>
        <p:nvPicPr>
          <p:cNvPr id="28" name="Picture 27">
            <a:extLst>
              <a:ext uri="{FF2B5EF4-FFF2-40B4-BE49-F238E27FC236}">
                <a16:creationId xmlns:a16="http://schemas.microsoft.com/office/drawing/2014/main" id="{C2C529D5-94CB-4238-9604-0368C18D73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1336" y="-107426"/>
            <a:ext cx="4561310" cy="2228625"/>
          </a:xfrm>
          <a:prstGeom prst="rect">
            <a:avLst/>
          </a:prstGeom>
        </p:spPr>
      </p:pic>
      <p:pic>
        <p:nvPicPr>
          <p:cNvPr id="32" name="Picture 31">
            <a:extLst>
              <a:ext uri="{FF2B5EF4-FFF2-40B4-BE49-F238E27FC236}">
                <a16:creationId xmlns:a16="http://schemas.microsoft.com/office/drawing/2014/main" id="{BAE8E47D-A71F-41E6-9077-DD8A7EE1EF4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96507" y="1811111"/>
            <a:ext cx="2375306" cy="1425412"/>
          </a:xfrm>
          <a:prstGeom prst="rect">
            <a:avLst/>
          </a:prstGeom>
        </p:spPr>
      </p:pic>
    </p:spTree>
    <p:extLst>
      <p:ext uri="{BB962C8B-B14F-4D97-AF65-F5344CB8AC3E}">
        <p14:creationId xmlns:p14="http://schemas.microsoft.com/office/powerpoint/2010/main" val="142377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0ACE9-7ADD-4C6D-A454-DC28AE08D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213" y="2909525"/>
            <a:ext cx="1204674" cy="1262289"/>
          </a:xfrm>
          <a:prstGeom prst="rect">
            <a:avLst/>
          </a:prstGeom>
        </p:spPr>
      </p:pic>
      <p:pic>
        <p:nvPicPr>
          <p:cNvPr id="5" name="Picture 4">
            <a:extLst>
              <a:ext uri="{FF2B5EF4-FFF2-40B4-BE49-F238E27FC236}">
                <a16:creationId xmlns:a16="http://schemas.microsoft.com/office/drawing/2014/main" id="{C9F6A79A-4DBC-43C6-9841-B7040DACB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963" y="2954503"/>
            <a:ext cx="1728446" cy="2419824"/>
          </a:xfrm>
          <a:prstGeom prst="rect">
            <a:avLst/>
          </a:prstGeom>
        </p:spPr>
      </p:pic>
      <p:pic>
        <p:nvPicPr>
          <p:cNvPr id="7" name="Picture 6">
            <a:extLst>
              <a:ext uri="{FF2B5EF4-FFF2-40B4-BE49-F238E27FC236}">
                <a16:creationId xmlns:a16="http://schemas.microsoft.com/office/drawing/2014/main" id="{04B99F9E-90AC-4E1C-9BD2-5639C8A51A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9995" y="3916448"/>
            <a:ext cx="1571314" cy="2016520"/>
          </a:xfrm>
          <a:prstGeom prst="rect">
            <a:avLst/>
          </a:prstGeom>
        </p:spPr>
      </p:pic>
      <p:pic>
        <p:nvPicPr>
          <p:cNvPr id="9" name="Picture 8">
            <a:extLst>
              <a:ext uri="{FF2B5EF4-FFF2-40B4-BE49-F238E27FC236}">
                <a16:creationId xmlns:a16="http://schemas.microsoft.com/office/drawing/2014/main" id="{3C6F1B04-CDBF-4C50-A39B-9D6F1B612D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420" y="2463958"/>
            <a:ext cx="1676069" cy="1117938"/>
          </a:xfrm>
          <a:prstGeom prst="rect">
            <a:avLst/>
          </a:prstGeom>
        </p:spPr>
      </p:pic>
      <p:pic>
        <p:nvPicPr>
          <p:cNvPr id="11" name="Picture 10">
            <a:extLst>
              <a:ext uri="{FF2B5EF4-FFF2-40B4-BE49-F238E27FC236}">
                <a16:creationId xmlns:a16="http://schemas.microsoft.com/office/drawing/2014/main" id="{F3242F78-C3D8-4661-A60C-8BD2922E68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168" y="4108152"/>
            <a:ext cx="1448348" cy="2172522"/>
          </a:xfrm>
          <a:prstGeom prst="rect">
            <a:avLst/>
          </a:prstGeom>
        </p:spPr>
      </p:pic>
      <p:pic>
        <p:nvPicPr>
          <p:cNvPr id="13" name="Picture 12">
            <a:extLst>
              <a:ext uri="{FF2B5EF4-FFF2-40B4-BE49-F238E27FC236}">
                <a16:creationId xmlns:a16="http://schemas.microsoft.com/office/drawing/2014/main" id="{9C6A8ABB-8F43-44E9-B9DD-CE8B96C3A7E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20317"/>
          <a:stretch/>
        </p:blipFill>
        <p:spPr>
          <a:xfrm>
            <a:off x="3065441" y="4961667"/>
            <a:ext cx="1643071" cy="1178320"/>
          </a:xfrm>
          <a:prstGeom prst="rect">
            <a:avLst/>
          </a:prstGeom>
        </p:spPr>
      </p:pic>
      <p:pic>
        <p:nvPicPr>
          <p:cNvPr id="15" name="Picture 14">
            <a:extLst>
              <a:ext uri="{FF2B5EF4-FFF2-40B4-BE49-F238E27FC236}">
                <a16:creationId xmlns:a16="http://schemas.microsoft.com/office/drawing/2014/main" id="{DFEDB3AB-9B7A-4972-8833-5791108792A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25171" y="4490560"/>
            <a:ext cx="2618858" cy="1964143"/>
          </a:xfrm>
          <a:prstGeom prst="rect">
            <a:avLst/>
          </a:prstGeom>
        </p:spPr>
      </p:pic>
      <p:pic>
        <p:nvPicPr>
          <p:cNvPr id="17" name="Picture 16">
            <a:extLst>
              <a:ext uri="{FF2B5EF4-FFF2-40B4-BE49-F238E27FC236}">
                <a16:creationId xmlns:a16="http://schemas.microsoft.com/office/drawing/2014/main" id="{E5AB7D1E-F03B-47CF-897A-671D5D076AB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09990" y="5508308"/>
            <a:ext cx="1885577" cy="1178486"/>
          </a:xfrm>
          <a:prstGeom prst="rect">
            <a:avLst/>
          </a:prstGeom>
        </p:spPr>
      </p:pic>
      <p:pic>
        <p:nvPicPr>
          <p:cNvPr id="19" name="Picture 18">
            <a:extLst>
              <a:ext uri="{FF2B5EF4-FFF2-40B4-BE49-F238E27FC236}">
                <a16:creationId xmlns:a16="http://schemas.microsoft.com/office/drawing/2014/main" id="{CDA6EA85-B8B1-4136-85BF-9D4A12DB540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41435" y="2038347"/>
            <a:ext cx="3219601" cy="1878101"/>
          </a:xfrm>
          <a:prstGeom prst="rect">
            <a:avLst/>
          </a:prstGeom>
        </p:spPr>
      </p:pic>
      <p:pic>
        <p:nvPicPr>
          <p:cNvPr id="23" name="Picture 22">
            <a:extLst>
              <a:ext uri="{FF2B5EF4-FFF2-40B4-BE49-F238E27FC236}">
                <a16:creationId xmlns:a16="http://schemas.microsoft.com/office/drawing/2014/main" id="{D8331F9F-22CB-4892-9095-48B0B1828F7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30937" y="359613"/>
            <a:ext cx="2021227" cy="1338052"/>
          </a:xfrm>
          <a:prstGeom prst="rect">
            <a:avLst/>
          </a:prstGeom>
        </p:spPr>
      </p:pic>
      <p:pic>
        <p:nvPicPr>
          <p:cNvPr id="25" name="Picture 24">
            <a:extLst>
              <a:ext uri="{FF2B5EF4-FFF2-40B4-BE49-F238E27FC236}">
                <a16:creationId xmlns:a16="http://schemas.microsoft.com/office/drawing/2014/main" id="{35A50F31-B03F-4737-8845-9FB20239806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2949" y="45867"/>
            <a:ext cx="3236884" cy="2427663"/>
          </a:xfrm>
          <a:prstGeom prst="rect">
            <a:avLst/>
          </a:prstGeom>
        </p:spPr>
      </p:pic>
      <p:pic>
        <p:nvPicPr>
          <p:cNvPr id="27" name="Picture 26">
            <a:extLst>
              <a:ext uri="{FF2B5EF4-FFF2-40B4-BE49-F238E27FC236}">
                <a16:creationId xmlns:a16="http://schemas.microsoft.com/office/drawing/2014/main" id="{779AFC3B-5530-4E16-AC26-434B6152590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98320" y="3581896"/>
            <a:ext cx="1885577" cy="1296858"/>
          </a:xfrm>
          <a:prstGeom prst="rect">
            <a:avLst/>
          </a:prstGeom>
        </p:spPr>
      </p:pic>
      <p:pic>
        <p:nvPicPr>
          <p:cNvPr id="29" name="Picture 28">
            <a:extLst>
              <a:ext uri="{FF2B5EF4-FFF2-40B4-BE49-F238E27FC236}">
                <a16:creationId xmlns:a16="http://schemas.microsoft.com/office/drawing/2014/main" id="{46448A46-25B6-4D71-9ED7-C66559B792B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23244" y="1973367"/>
            <a:ext cx="2973493" cy="1479313"/>
          </a:xfrm>
          <a:prstGeom prst="rect">
            <a:avLst/>
          </a:prstGeom>
        </p:spPr>
      </p:pic>
      <p:pic>
        <p:nvPicPr>
          <p:cNvPr id="31" name="Picture 30">
            <a:extLst>
              <a:ext uri="{FF2B5EF4-FFF2-40B4-BE49-F238E27FC236}">
                <a16:creationId xmlns:a16="http://schemas.microsoft.com/office/drawing/2014/main" id="{A2B279AD-ADC4-4884-924E-93EEA506F6A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09004" y="80092"/>
            <a:ext cx="3387733" cy="1761772"/>
          </a:xfrm>
          <a:prstGeom prst="rect">
            <a:avLst/>
          </a:prstGeom>
        </p:spPr>
      </p:pic>
      <p:pic>
        <p:nvPicPr>
          <p:cNvPr id="33" name="Picture 32">
            <a:extLst>
              <a:ext uri="{FF2B5EF4-FFF2-40B4-BE49-F238E27FC236}">
                <a16:creationId xmlns:a16="http://schemas.microsoft.com/office/drawing/2014/main" id="{FA9451D0-CA12-478D-8CDA-EBE2303A98D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27812" y="4902126"/>
            <a:ext cx="1676069" cy="1676069"/>
          </a:xfrm>
          <a:prstGeom prst="rect">
            <a:avLst/>
          </a:prstGeom>
        </p:spPr>
      </p:pic>
      <p:pic>
        <p:nvPicPr>
          <p:cNvPr id="35" name="Picture 34">
            <a:extLst>
              <a:ext uri="{FF2B5EF4-FFF2-40B4-BE49-F238E27FC236}">
                <a16:creationId xmlns:a16="http://schemas.microsoft.com/office/drawing/2014/main" id="{68DF36FF-692B-4771-A329-3FA848C2717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763873" y="3847172"/>
            <a:ext cx="1581789" cy="874698"/>
          </a:xfrm>
          <a:prstGeom prst="rect">
            <a:avLst/>
          </a:prstGeom>
        </p:spPr>
      </p:pic>
      <p:pic>
        <p:nvPicPr>
          <p:cNvPr id="37" name="Picture 36">
            <a:extLst>
              <a:ext uri="{FF2B5EF4-FFF2-40B4-BE49-F238E27FC236}">
                <a16:creationId xmlns:a16="http://schemas.microsoft.com/office/drawing/2014/main" id="{D73BEBC4-1306-4D37-B4B4-CA65F1462C2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562010" y="2061015"/>
            <a:ext cx="2880744" cy="1697020"/>
          </a:xfrm>
          <a:prstGeom prst="rect">
            <a:avLst/>
          </a:prstGeom>
        </p:spPr>
      </p:pic>
      <p:pic>
        <p:nvPicPr>
          <p:cNvPr id="39" name="Picture 38">
            <a:extLst>
              <a:ext uri="{FF2B5EF4-FFF2-40B4-BE49-F238E27FC236}">
                <a16:creationId xmlns:a16="http://schemas.microsoft.com/office/drawing/2014/main" id="{28121755-F574-4241-9A9C-A2FAA39658C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562010" y="0"/>
            <a:ext cx="2629989" cy="1973367"/>
          </a:xfrm>
          <a:prstGeom prst="rect">
            <a:avLst/>
          </a:prstGeom>
        </p:spPr>
      </p:pic>
    </p:spTree>
    <p:extLst>
      <p:ext uri="{BB962C8B-B14F-4D97-AF65-F5344CB8AC3E}">
        <p14:creationId xmlns:p14="http://schemas.microsoft.com/office/powerpoint/2010/main" val="253340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FF0AFE-1B19-43AE-BEDD-0F209D08C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1523" y="817024"/>
            <a:ext cx="3226942" cy="2422358"/>
          </a:xfrm>
          <a:prstGeom prst="rect">
            <a:avLst/>
          </a:prstGeom>
        </p:spPr>
      </p:pic>
      <p:pic>
        <p:nvPicPr>
          <p:cNvPr id="5" name="Picture 4">
            <a:extLst>
              <a:ext uri="{FF2B5EF4-FFF2-40B4-BE49-F238E27FC236}">
                <a16:creationId xmlns:a16="http://schemas.microsoft.com/office/drawing/2014/main" id="{48A77B8A-64F0-4CDE-BE99-262D9323F2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1302" y="70445"/>
            <a:ext cx="1895882" cy="1109091"/>
          </a:xfrm>
          <a:prstGeom prst="rect">
            <a:avLst/>
          </a:prstGeom>
        </p:spPr>
      </p:pic>
      <p:pic>
        <p:nvPicPr>
          <p:cNvPr id="7" name="Picture 6">
            <a:extLst>
              <a:ext uri="{FF2B5EF4-FFF2-40B4-BE49-F238E27FC236}">
                <a16:creationId xmlns:a16="http://schemas.microsoft.com/office/drawing/2014/main" id="{EC31BA17-839F-464B-958A-3FBBA3564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2844" y="66310"/>
            <a:ext cx="959477" cy="972385"/>
          </a:xfrm>
          <a:prstGeom prst="rect">
            <a:avLst/>
          </a:prstGeom>
        </p:spPr>
      </p:pic>
      <p:pic>
        <p:nvPicPr>
          <p:cNvPr id="9" name="Picture 8">
            <a:extLst>
              <a:ext uri="{FF2B5EF4-FFF2-40B4-BE49-F238E27FC236}">
                <a16:creationId xmlns:a16="http://schemas.microsoft.com/office/drawing/2014/main" id="{55D2D3BB-9F18-458D-A9E5-2950BA7B27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3907" y="2737905"/>
            <a:ext cx="1307654" cy="1211777"/>
          </a:xfrm>
          <a:prstGeom prst="rect">
            <a:avLst/>
          </a:prstGeom>
        </p:spPr>
      </p:pic>
      <p:pic>
        <p:nvPicPr>
          <p:cNvPr id="11" name="Picture 10">
            <a:extLst>
              <a:ext uri="{FF2B5EF4-FFF2-40B4-BE49-F238E27FC236}">
                <a16:creationId xmlns:a16="http://schemas.microsoft.com/office/drawing/2014/main" id="{30E5CC37-C0EE-41BD-9AA9-427B8022A6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5785" y="2202407"/>
            <a:ext cx="1615923" cy="908957"/>
          </a:xfrm>
          <a:prstGeom prst="rect">
            <a:avLst/>
          </a:prstGeom>
        </p:spPr>
      </p:pic>
      <p:pic>
        <p:nvPicPr>
          <p:cNvPr id="13" name="Picture 12">
            <a:extLst>
              <a:ext uri="{FF2B5EF4-FFF2-40B4-BE49-F238E27FC236}">
                <a16:creationId xmlns:a16="http://schemas.microsoft.com/office/drawing/2014/main" id="{7EEFF864-DE19-4DE1-8AA7-CEFE41118B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56293" y="1617439"/>
            <a:ext cx="924251" cy="542564"/>
          </a:xfrm>
          <a:prstGeom prst="rect">
            <a:avLst/>
          </a:prstGeom>
        </p:spPr>
      </p:pic>
      <p:pic>
        <p:nvPicPr>
          <p:cNvPr id="15" name="Picture 14">
            <a:extLst>
              <a:ext uri="{FF2B5EF4-FFF2-40B4-BE49-F238E27FC236}">
                <a16:creationId xmlns:a16="http://schemas.microsoft.com/office/drawing/2014/main" id="{E569AB4D-3B70-4CC3-9C25-5C90B04391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72583" y="3514206"/>
            <a:ext cx="1615923" cy="1615923"/>
          </a:xfrm>
          <a:prstGeom prst="rect">
            <a:avLst/>
          </a:prstGeom>
        </p:spPr>
      </p:pic>
      <p:pic>
        <p:nvPicPr>
          <p:cNvPr id="19" name="Picture 18">
            <a:extLst>
              <a:ext uri="{FF2B5EF4-FFF2-40B4-BE49-F238E27FC236}">
                <a16:creationId xmlns:a16="http://schemas.microsoft.com/office/drawing/2014/main" id="{A24C9580-8D98-4010-8D60-7FC3142FB23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704" y="1441582"/>
            <a:ext cx="3592383" cy="1886001"/>
          </a:xfrm>
          <a:prstGeom prst="rect">
            <a:avLst/>
          </a:prstGeom>
        </p:spPr>
      </p:pic>
      <p:pic>
        <p:nvPicPr>
          <p:cNvPr id="21" name="Picture 20">
            <a:extLst>
              <a:ext uri="{FF2B5EF4-FFF2-40B4-BE49-F238E27FC236}">
                <a16:creationId xmlns:a16="http://schemas.microsoft.com/office/drawing/2014/main" id="{DC30D043-A7C5-4D2D-832D-55E05E919D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2602" y="3364248"/>
            <a:ext cx="5392581" cy="1462881"/>
          </a:xfrm>
          <a:prstGeom prst="rect">
            <a:avLst/>
          </a:prstGeom>
        </p:spPr>
      </p:pic>
      <p:pic>
        <p:nvPicPr>
          <p:cNvPr id="29" name="Picture 28">
            <a:extLst>
              <a:ext uri="{FF2B5EF4-FFF2-40B4-BE49-F238E27FC236}">
                <a16:creationId xmlns:a16="http://schemas.microsoft.com/office/drawing/2014/main" id="{3F0A0326-B821-4DC2-97B6-9E78F1FA01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7889" y="29711"/>
            <a:ext cx="2200173" cy="1462881"/>
          </a:xfrm>
          <a:prstGeom prst="rect">
            <a:avLst/>
          </a:prstGeom>
        </p:spPr>
      </p:pic>
      <p:pic>
        <p:nvPicPr>
          <p:cNvPr id="31" name="Picture 30">
            <a:extLst>
              <a:ext uri="{FF2B5EF4-FFF2-40B4-BE49-F238E27FC236}">
                <a16:creationId xmlns:a16="http://schemas.microsoft.com/office/drawing/2014/main" id="{27C7393D-FE25-4229-9B88-32F2B533D3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23061" y="5252957"/>
            <a:ext cx="2351052" cy="1523182"/>
          </a:xfrm>
          <a:prstGeom prst="rect">
            <a:avLst/>
          </a:prstGeom>
        </p:spPr>
      </p:pic>
      <p:pic>
        <p:nvPicPr>
          <p:cNvPr id="37" name="Picture 36">
            <a:extLst>
              <a:ext uri="{FF2B5EF4-FFF2-40B4-BE49-F238E27FC236}">
                <a16:creationId xmlns:a16="http://schemas.microsoft.com/office/drawing/2014/main" id="{C9D5316C-C8BB-4720-A7E9-784789716C9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16324" y="1090348"/>
            <a:ext cx="1446825" cy="971642"/>
          </a:xfrm>
          <a:prstGeom prst="rect">
            <a:avLst/>
          </a:prstGeom>
        </p:spPr>
      </p:pic>
      <p:pic>
        <p:nvPicPr>
          <p:cNvPr id="39" name="Picture 38">
            <a:extLst>
              <a:ext uri="{FF2B5EF4-FFF2-40B4-BE49-F238E27FC236}">
                <a16:creationId xmlns:a16="http://schemas.microsoft.com/office/drawing/2014/main" id="{99F82332-BA05-40C9-B7A3-5F01BE0E027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08641" y="5617719"/>
            <a:ext cx="1828601" cy="1101463"/>
          </a:xfrm>
          <a:prstGeom prst="rect">
            <a:avLst/>
          </a:prstGeom>
        </p:spPr>
      </p:pic>
      <p:pic>
        <p:nvPicPr>
          <p:cNvPr id="41" name="Picture 40">
            <a:extLst>
              <a:ext uri="{FF2B5EF4-FFF2-40B4-BE49-F238E27FC236}">
                <a16:creationId xmlns:a16="http://schemas.microsoft.com/office/drawing/2014/main" id="{2D0CBB46-7D81-49F7-809B-1376E850437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41407" y="2826962"/>
            <a:ext cx="2039428" cy="1587656"/>
          </a:xfrm>
          <a:prstGeom prst="rect">
            <a:avLst/>
          </a:prstGeom>
        </p:spPr>
      </p:pic>
      <p:pic>
        <p:nvPicPr>
          <p:cNvPr id="43" name="Picture 42">
            <a:extLst>
              <a:ext uri="{FF2B5EF4-FFF2-40B4-BE49-F238E27FC236}">
                <a16:creationId xmlns:a16="http://schemas.microsoft.com/office/drawing/2014/main" id="{A526AA35-FFF6-45FE-A5F4-E27096E7EB4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059266" y="1341871"/>
            <a:ext cx="946570" cy="1260659"/>
          </a:xfrm>
          <a:prstGeom prst="rect">
            <a:avLst/>
          </a:prstGeom>
        </p:spPr>
      </p:pic>
      <p:pic>
        <p:nvPicPr>
          <p:cNvPr id="45" name="Picture 44">
            <a:extLst>
              <a:ext uri="{FF2B5EF4-FFF2-40B4-BE49-F238E27FC236}">
                <a16:creationId xmlns:a16="http://schemas.microsoft.com/office/drawing/2014/main" id="{63C82884-22B6-4D28-9446-14A70E980FC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4448" y="4788656"/>
            <a:ext cx="2745053" cy="2060941"/>
          </a:xfrm>
          <a:prstGeom prst="rect">
            <a:avLst/>
          </a:prstGeom>
        </p:spPr>
      </p:pic>
      <p:pic>
        <p:nvPicPr>
          <p:cNvPr id="49" name="Picture 48">
            <a:extLst>
              <a:ext uri="{FF2B5EF4-FFF2-40B4-BE49-F238E27FC236}">
                <a16:creationId xmlns:a16="http://schemas.microsoft.com/office/drawing/2014/main" id="{6B573436-5F31-40FB-8F70-6A0D6FAE99D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15701" y="5270546"/>
            <a:ext cx="2039428" cy="1579051"/>
          </a:xfrm>
          <a:prstGeom prst="rect">
            <a:avLst/>
          </a:prstGeom>
        </p:spPr>
      </p:pic>
      <p:pic>
        <p:nvPicPr>
          <p:cNvPr id="51" name="Picture 50">
            <a:extLst>
              <a:ext uri="{FF2B5EF4-FFF2-40B4-BE49-F238E27FC236}">
                <a16:creationId xmlns:a16="http://schemas.microsoft.com/office/drawing/2014/main" id="{3F64C903-EDB9-4D15-9EA2-3A44966CA6B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903884" y="4833939"/>
            <a:ext cx="2422619" cy="1727289"/>
          </a:xfrm>
          <a:prstGeom prst="rect">
            <a:avLst/>
          </a:prstGeom>
        </p:spPr>
      </p:pic>
      <p:pic>
        <p:nvPicPr>
          <p:cNvPr id="53" name="Picture 52">
            <a:extLst>
              <a:ext uri="{FF2B5EF4-FFF2-40B4-BE49-F238E27FC236}">
                <a16:creationId xmlns:a16="http://schemas.microsoft.com/office/drawing/2014/main" id="{A8421671-FBBB-4D73-98BF-955A63571CE8}"/>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836034" y="35386"/>
            <a:ext cx="3369173" cy="1179211"/>
          </a:xfrm>
          <a:prstGeom prst="rect">
            <a:avLst/>
          </a:prstGeom>
        </p:spPr>
      </p:pic>
      <p:pic>
        <p:nvPicPr>
          <p:cNvPr id="55" name="Picture 54">
            <a:extLst>
              <a:ext uri="{FF2B5EF4-FFF2-40B4-BE49-F238E27FC236}">
                <a16:creationId xmlns:a16="http://schemas.microsoft.com/office/drawing/2014/main" id="{27481158-5F26-4087-BEF1-541EB6AABFC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398642" y="3832351"/>
            <a:ext cx="1518814" cy="1634984"/>
          </a:xfrm>
          <a:prstGeom prst="rect">
            <a:avLst/>
          </a:prstGeom>
        </p:spPr>
      </p:pic>
      <p:pic>
        <p:nvPicPr>
          <p:cNvPr id="57" name="Picture 56">
            <a:extLst>
              <a:ext uri="{FF2B5EF4-FFF2-40B4-BE49-F238E27FC236}">
                <a16:creationId xmlns:a16="http://schemas.microsoft.com/office/drawing/2014/main" id="{1447B4AF-1C9B-4755-AE08-108F4C2175F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398642" y="2706188"/>
            <a:ext cx="1717110" cy="954704"/>
          </a:xfrm>
          <a:prstGeom prst="rect">
            <a:avLst/>
          </a:prstGeom>
        </p:spPr>
      </p:pic>
      <p:pic>
        <p:nvPicPr>
          <p:cNvPr id="59" name="Picture 58">
            <a:extLst>
              <a:ext uri="{FF2B5EF4-FFF2-40B4-BE49-F238E27FC236}">
                <a16:creationId xmlns:a16="http://schemas.microsoft.com/office/drawing/2014/main" id="{57F7A3F5-0381-4A99-B58F-C763BEF4E29E}"/>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033852" y="984028"/>
            <a:ext cx="2023128" cy="1618502"/>
          </a:xfrm>
          <a:prstGeom prst="rect">
            <a:avLst/>
          </a:prstGeom>
        </p:spPr>
      </p:pic>
      <p:pic>
        <p:nvPicPr>
          <p:cNvPr id="61" name="Picture 60">
            <a:extLst>
              <a:ext uri="{FF2B5EF4-FFF2-40B4-BE49-F238E27FC236}">
                <a16:creationId xmlns:a16="http://schemas.microsoft.com/office/drawing/2014/main" id="{674C4435-584A-45CF-ACB8-5528CA30B756}"/>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681405" y="19173"/>
            <a:ext cx="1321755" cy="881170"/>
          </a:xfrm>
          <a:prstGeom prst="rect">
            <a:avLst/>
          </a:prstGeom>
        </p:spPr>
      </p:pic>
    </p:spTree>
    <p:extLst>
      <p:ext uri="{BB962C8B-B14F-4D97-AF65-F5344CB8AC3E}">
        <p14:creationId xmlns:p14="http://schemas.microsoft.com/office/powerpoint/2010/main" val="2257873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0EBC87-C2B5-47FB-B7DB-DC6EAE98D3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0156" y="5005975"/>
            <a:ext cx="2159840" cy="1442773"/>
          </a:xfrm>
          <a:prstGeom prst="rect">
            <a:avLst/>
          </a:prstGeom>
        </p:spPr>
      </p:pic>
      <p:pic>
        <p:nvPicPr>
          <p:cNvPr id="5" name="Picture 4">
            <a:extLst>
              <a:ext uri="{FF2B5EF4-FFF2-40B4-BE49-F238E27FC236}">
                <a16:creationId xmlns:a16="http://schemas.microsoft.com/office/drawing/2014/main" id="{9AC24DE0-F55D-4152-805C-3C11E5AAC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6849" y="2027047"/>
            <a:ext cx="1705342" cy="1365633"/>
          </a:xfrm>
          <a:prstGeom prst="rect">
            <a:avLst/>
          </a:prstGeom>
        </p:spPr>
      </p:pic>
      <p:pic>
        <p:nvPicPr>
          <p:cNvPr id="7" name="Picture 6">
            <a:extLst>
              <a:ext uri="{FF2B5EF4-FFF2-40B4-BE49-F238E27FC236}">
                <a16:creationId xmlns:a16="http://schemas.microsoft.com/office/drawing/2014/main" id="{F6CC2E66-A1D1-4380-BF7F-9DE2E28B36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2347" y="-60842"/>
            <a:ext cx="2320167" cy="1775638"/>
          </a:xfrm>
          <a:prstGeom prst="rect">
            <a:avLst/>
          </a:prstGeom>
        </p:spPr>
      </p:pic>
      <p:pic>
        <p:nvPicPr>
          <p:cNvPr id="11" name="Picture 10">
            <a:extLst>
              <a:ext uri="{FF2B5EF4-FFF2-40B4-BE49-F238E27FC236}">
                <a16:creationId xmlns:a16="http://schemas.microsoft.com/office/drawing/2014/main" id="{F0559023-C88E-4E6E-9636-AB6FD371F3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45480" y="5384314"/>
            <a:ext cx="971928" cy="1295904"/>
          </a:xfrm>
          <a:prstGeom prst="rect">
            <a:avLst/>
          </a:prstGeom>
        </p:spPr>
      </p:pic>
      <p:pic>
        <p:nvPicPr>
          <p:cNvPr id="13" name="Picture 12">
            <a:extLst>
              <a:ext uri="{FF2B5EF4-FFF2-40B4-BE49-F238E27FC236}">
                <a16:creationId xmlns:a16="http://schemas.microsoft.com/office/drawing/2014/main" id="{F6ABD8B7-8A90-4B47-ADC6-F397905BA7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8167" y="2779567"/>
            <a:ext cx="2783842" cy="1150862"/>
          </a:xfrm>
          <a:prstGeom prst="rect">
            <a:avLst/>
          </a:prstGeom>
        </p:spPr>
      </p:pic>
      <p:pic>
        <p:nvPicPr>
          <p:cNvPr id="15" name="Picture 14">
            <a:extLst>
              <a:ext uri="{FF2B5EF4-FFF2-40B4-BE49-F238E27FC236}">
                <a16:creationId xmlns:a16="http://schemas.microsoft.com/office/drawing/2014/main" id="{8D180604-2B3A-41CB-912C-E01D2CC920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25664" y="1623759"/>
            <a:ext cx="1788435" cy="1192289"/>
          </a:xfrm>
          <a:prstGeom prst="rect">
            <a:avLst/>
          </a:prstGeom>
        </p:spPr>
      </p:pic>
      <p:pic>
        <p:nvPicPr>
          <p:cNvPr id="17" name="Picture 16">
            <a:extLst>
              <a:ext uri="{FF2B5EF4-FFF2-40B4-BE49-F238E27FC236}">
                <a16:creationId xmlns:a16="http://schemas.microsoft.com/office/drawing/2014/main" id="{91295F94-57DC-4A80-B183-F81CECC9A84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7157" y="107102"/>
            <a:ext cx="4146892" cy="2245542"/>
          </a:xfrm>
          <a:prstGeom prst="rect">
            <a:avLst/>
          </a:prstGeom>
        </p:spPr>
      </p:pic>
      <p:pic>
        <p:nvPicPr>
          <p:cNvPr id="19" name="Picture 18">
            <a:extLst>
              <a:ext uri="{FF2B5EF4-FFF2-40B4-BE49-F238E27FC236}">
                <a16:creationId xmlns:a16="http://schemas.microsoft.com/office/drawing/2014/main" id="{63530EF5-BF7B-4AC9-BE1C-BE5DFD67763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0446" y="2401535"/>
            <a:ext cx="4146892" cy="2332627"/>
          </a:xfrm>
          <a:prstGeom prst="rect">
            <a:avLst/>
          </a:prstGeom>
        </p:spPr>
      </p:pic>
      <p:pic>
        <p:nvPicPr>
          <p:cNvPr id="21" name="Picture 20">
            <a:extLst>
              <a:ext uri="{FF2B5EF4-FFF2-40B4-BE49-F238E27FC236}">
                <a16:creationId xmlns:a16="http://schemas.microsoft.com/office/drawing/2014/main" id="{ECACDE6B-B71B-4F19-B1D1-0FAEEFC18D8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80840" y="-70404"/>
            <a:ext cx="2110693" cy="1407128"/>
          </a:xfrm>
          <a:prstGeom prst="rect">
            <a:avLst/>
          </a:prstGeom>
        </p:spPr>
      </p:pic>
      <p:pic>
        <p:nvPicPr>
          <p:cNvPr id="23" name="Picture 22">
            <a:extLst>
              <a:ext uri="{FF2B5EF4-FFF2-40B4-BE49-F238E27FC236}">
                <a16:creationId xmlns:a16="http://schemas.microsoft.com/office/drawing/2014/main" id="{5AEC8DED-FE41-4216-9BE6-DF414A8E68A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0151" y="3949647"/>
            <a:ext cx="1781868" cy="1376898"/>
          </a:xfrm>
          <a:prstGeom prst="rect">
            <a:avLst/>
          </a:prstGeom>
        </p:spPr>
      </p:pic>
      <p:pic>
        <p:nvPicPr>
          <p:cNvPr id="25" name="Picture 24">
            <a:extLst>
              <a:ext uri="{FF2B5EF4-FFF2-40B4-BE49-F238E27FC236}">
                <a16:creationId xmlns:a16="http://schemas.microsoft.com/office/drawing/2014/main" id="{9E121441-DE10-433C-A753-0BE90B225E1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80204" y="5384315"/>
            <a:ext cx="1149592" cy="1295903"/>
          </a:xfrm>
          <a:prstGeom prst="rect">
            <a:avLst/>
          </a:prstGeom>
        </p:spPr>
      </p:pic>
      <p:pic>
        <p:nvPicPr>
          <p:cNvPr id="27" name="Picture 26">
            <a:extLst>
              <a:ext uri="{FF2B5EF4-FFF2-40B4-BE49-F238E27FC236}">
                <a16:creationId xmlns:a16="http://schemas.microsoft.com/office/drawing/2014/main" id="{03B774EB-7E5E-4DFA-86F6-5C3017B6757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29658" y="4107127"/>
            <a:ext cx="1797696" cy="898848"/>
          </a:xfrm>
          <a:prstGeom prst="rect">
            <a:avLst/>
          </a:prstGeom>
        </p:spPr>
      </p:pic>
      <p:pic>
        <p:nvPicPr>
          <p:cNvPr id="29" name="Picture 28">
            <a:extLst>
              <a:ext uri="{FF2B5EF4-FFF2-40B4-BE49-F238E27FC236}">
                <a16:creationId xmlns:a16="http://schemas.microsoft.com/office/drawing/2014/main" id="{CDF91611-C993-4A11-889B-1D8E79E57C7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08270" y="3949647"/>
            <a:ext cx="1842886" cy="1226357"/>
          </a:xfrm>
          <a:prstGeom prst="rect">
            <a:avLst/>
          </a:prstGeom>
        </p:spPr>
      </p:pic>
      <p:pic>
        <p:nvPicPr>
          <p:cNvPr id="31" name="Picture 30">
            <a:extLst>
              <a:ext uri="{FF2B5EF4-FFF2-40B4-BE49-F238E27FC236}">
                <a16:creationId xmlns:a16="http://schemas.microsoft.com/office/drawing/2014/main" id="{A682A7DC-9A0D-4567-9B27-FD0D248AD48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45480" y="1854015"/>
            <a:ext cx="1705342" cy="1705342"/>
          </a:xfrm>
          <a:prstGeom prst="rect">
            <a:avLst/>
          </a:prstGeom>
        </p:spPr>
      </p:pic>
      <p:pic>
        <p:nvPicPr>
          <p:cNvPr id="33" name="Picture 32">
            <a:extLst>
              <a:ext uri="{FF2B5EF4-FFF2-40B4-BE49-F238E27FC236}">
                <a16:creationId xmlns:a16="http://schemas.microsoft.com/office/drawing/2014/main" id="{DD0EBB67-078B-473E-8392-EAE6D0FECDF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667327" y="0"/>
            <a:ext cx="2367516" cy="1775637"/>
          </a:xfrm>
          <a:prstGeom prst="rect">
            <a:avLst/>
          </a:prstGeom>
        </p:spPr>
      </p:pic>
    </p:spTree>
    <p:extLst>
      <p:ext uri="{BB962C8B-B14F-4D97-AF65-F5344CB8AC3E}">
        <p14:creationId xmlns:p14="http://schemas.microsoft.com/office/powerpoint/2010/main" val="2072424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4A0736-7643-4B9E-BD97-22ED1B3B98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4078" y="1866978"/>
            <a:ext cx="2273047" cy="1136524"/>
          </a:xfrm>
          <a:prstGeom prst="rect">
            <a:avLst/>
          </a:prstGeom>
        </p:spPr>
      </p:pic>
      <p:pic>
        <p:nvPicPr>
          <p:cNvPr id="5" name="Picture 4">
            <a:extLst>
              <a:ext uri="{FF2B5EF4-FFF2-40B4-BE49-F238E27FC236}">
                <a16:creationId xmlns:a16="http://schemas.microsoft.com/office/drawing/2014/main" id="{7DEB024F-4A24-430F-9A71-DB0409012F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0808" y="51277"/>
            <a:ext cx="1653738" cy="1882304"/>
          </a:xfrm>
          <a:prstGeom prst="rect">
            <a:avLst/>
          </a:prstGeom>
        </p:spPr>
      </p:pic>
      <p:pic>
        <p:nvPicPr>
          <p:cNvPr id="7" name="Picture 6">
            <a:extLst>
              <a:ext uri="{FF2B5EF4-FFF2-40B4-BE49-F238E27FC236}">
                <a16:creationId xmlns:a16="http://schemas.microsoft.com/office/drawing/2014/main" id="{0D429652-D348-400F-B111-DEB03BB5F4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521" y="-11317"/>
            <a:ext cx="2831821" cy="2076669"/>
          </a:xfrm>
          <a:prstGeom prst="rect">
            <a:avLst/>
          </a:prstGeom>
        </p:spPr>
      </p:pic>
      <p:pic>
        <p:nvPicPr>
          <p:cNvPr id="9" name="Picture 8">
            <a:extLst>
              <a:ext uri="{FF2B5EF4-FFF2-40B4-BE49-F238E27FC236}">
                <a16:creationId xmlns:a16="http://schemas.microsoft.com/office/drawing/2014/main" id="{FB1CAB65-6E08-4D27-AEBF-57E4B11845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7363" y="1813355"/>
            <a:ext cx="1840684" cy="1991714"/>
          </a:xfrm>
          <a:prstGeom prst="rect">
            <a:avLst/>
          </a:prstGeom>
        </p:spPr>
      </p:pic>
      <p:pic>
        <p:nvPicPr>
          <p:cNvPr id="11" name="Picture 10">
            <a:extLst>
              <a:ext uri="{FF2B5EF4-FFF2-40B4-BE49-F238E27FC236}">
                <a16:creationId xmlns:a16="http://schemas.microsoft.com/office/drawing/2014/main" id="{CAA769AB-6CE8-4E72-9E89-1EA0C69F6F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41770" y="49475"/>
            <a:ext cx="2437634" cy="1625089"/>
          </a:xfrm>
          <a:prstGeom prst="rect">
            <a:avLst/>
          </a:prstGeom>
        </p:spPr>
      </p:pic>
      <p:pic>
        <p:nvPicPr>
          <p:cNvPr id="13" name="Picture 12">
            <a:extLst>
              <a:ext uri="{FF2B5EF4-FFF2-40B4-BE49-F238E27FC236}">
                <a16:creationId xmlns:a16="http://schemas.microsoft.com/office/drawing/2014/main" id="{7876F17E-EB7C-41C7-A486-291FA9A56D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77" y="2145366"/>
            <a:ext cx="1716271" cy="1716271"/>
          </a:xfrm>
          <a:prstGeom prst="rect">
            <a:avLst/>
          </a:prstGeom>
        </p:spPr>
      </p:pic>
      <p:pic>
        <p:nvPicPr>
          <p:cNvPr id="15" name="Picture 14">
            <a:extLst>
              <a:ext uri="{FF2B5EF4-FFF2-40B4-BE49-F238E27FC236}">
                <a16:creationId xmlns:a16="http://schemas.microsoft.com/office/drawing/2014/main" id="{65715F56-A079-4888-A9A8-38D8283DE6B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62987" y="-6590"/>
            <a:ext cx="1653738" cy="1908159"/>
          </a:xfrm>
          <a:prstGeom prst="rect">
            <a:avLst/>
          </a:prstGeom>
        </p:spPr>
      </p:pic>
      <p:pic>
        <p:nvPicPr>
          <p:cNvPr id="17" name="Picture 16">
            <a:extLst>
              <a:ext uri="{FF2B5EF4-FFF2-40B4-BE49-F238E27FC236}">
                <a16:creationId xmlns:a16="http://schemas.microsoft.com/office/drawing/2014/main" id="{2FB4155E-7B46-4961-BDC2-D3A0F614214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70350" y="-55985"/>
            <a:ext cx="1885145" cy="1842056"/>
          </a:xfrm>
          <a:prstGeom prst="rect">
            <a:avLst/>
          </a:prstGeom>
        </p:spPr>
      </p:pic>
      <p:pic>
        <p:nvPicPr>
          <p:cNvPr id="19" name="Picture 18">
            <a:extLst>
              <a:ext uri="{FF2B5EF4-FFF2-40B4-BE49-F238E27FC236}">
                <a16:creationId xmlns:a16="http://schemas.microsoft.com/office/drawing/2014/main" id="{BB6D08B8-898B-4BC4-AFB4-EFCA752447D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56047" y="2228062"/>
            <a:ext cx="1560030" cy="1621893"/>
          </a:xfrm>
          <a:prstGeom prst="rect">
            <a:avLst/>
          </a:prstGeom>
        </p:spPr>
      </p:pic>
      <p:pic>
        <p:nvPicPr>
          <p:cNvPr id="21" name="Picture 20">
            <a:extLst>
              <a:ext uri="{FF2B5EF4-FFF2-40B4-BE49-F238E27FC236}">
                <a16:creationId xmlns:a16="http://schemas.microsoft.com/office/drawing/2014/main" id="{D3ABA671-9DD0-46C2-94F1-357DF210054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94773" y="3197069"/>
            <a:ext cx="2336724" cy="1748892"/>
          </a:xfrm>
          <a:prstGeom prst="rect">
            <a:avLst/>
          </a:prstGeom>
        </p:spPr>
      </p:pic>
      <p:pic>
        <p:nvPicPr>
          <p:cNvPr id="23" name="Picture 22">
            <a:extLst>
              <a:ext uri="{FF2B5EF4-FFF2-40B4-BE49-F238E27FC236}">
                <a16:creationId xmlns:a16="http://schemas.microsoft.com/office/drawing/2014/main" id="{EC3C9640-2F6D-4374-9753-90F168EEADE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21348" y="4896739"/>
            <a:ext cx="2421207" cy="1647176"/>
          </a:xfrm>
          <a:prstGeom prst="rect">
            <a:avLst/>
          </a:prstGeom>
        </p:spPr>
      </p:pic>
      <p:pic>
        <p:nvPicPr>
          <p:cNvPr id="25" name="Picture 24">
            <a:extLst>
              <a:ext uri="{FF2B5EF4-FFF2-40B4-BE49-F238E27FC236}">
                <a16:creationId xmlns:a16="http://schemas.microsoft.com/office/drawing/2014/main" id="{076227A6-26BA-4E64-BFA2-779B4EE07F5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2058" y="4325082"/>
            <a:ext cx="3974912" cy="2484320"/>
          </a:xfrm>
          <a:prstGeom prst="rect">
            <a:avLst/>
          </a:prstGeom>
        </p:spPr>
      </p:pic>
      <p:pic>
        <p:nvPicPr>
          <p:cNvPr id="27" name="Picture 26">
            <a:extLst>
              <a:ext uri="{FF2B5EF4-FFF2-40B4-BE49-F238E27FC236}">
                <a16:creationId xmlns:a16="http://schemas.microsoft.com/office/drawing/2014/main" id="{F7E6355C-405F-4A2B-9B8E-E89AC2B0A81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755020" y="4861752"/>
            <a:ext cx="3371337" cy="1896377"/>
          </a:xfrm>
          <a:prstGeom prst="rect">
            <a:avLst/>
          </a:prstGeom>
        </p:spPr>
      </p:pic>
      <p:pic>
        <p:nvPicPr>
          <p:cNvPr id="29" name="Picture 28">
            <a:extLst>
              <a:ext uri="{FF2B5EF4-FFF2-40B4-BE49-F238E27FC236}">
                <a16:creationId xmlns:a16="http://schemas.microsoft.com/office/drawing/2014/main" id="{6BEFDED3-B946-47E5-B8D5-9439097954D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217449" y="2220090"/>
            <a:ext cx="1548291" cy="1431269"/>
          </a:xfrm>
          <a:prstGeom prst="rect">
            <a:avLst/>
          </a:prstGeom>
        </p:spPr>
      </p:pic>
      <p:pic>
        <p:nvPicPr>
          <p:cNvPr id="41" name="Picture 40">
            <a:extLst>
              <a:ext uri="{FF2B5EF4-FFF2-40B4-BE49-F238E27FC236}">
                <a16:creationId xmlns:a16="http://schemas.microsoft.com/office/drawing/2014/main" id="{6D41BEBC-3508-4EBB-9BD0-7307D188215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37546" y="5271957"/>
            <a:ext cx="2336724" cy="1311845"/>
          </a:xfrm>
          <a:prstGeom prst="rect">
            <a:avLst/>
          </a:prstGeom>
        </p:spPr>
      </p:pic>
      <p:pic>
        <p:nvPicPr>
          <p:cNvPr id="59" name="Picture 58">
            <a:extLst>
              <a:ext uri="{FF2B5EF4-FFF2-40B4-BE49-F238E27FC236}">
                <a16:creationId xmlns:a16="http://schemas.microsoft.com/office/drawing/2014/main" id="{AE64D0B7-BE16-43B5-872A-B08C617C597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36056" y="1931401"/>
            <a:ext cx="1840684" cy="1778614"/>
          </a:xfrm>
          <a:prstGeom prst="rect">
            <a:avLst/>
          </a:prstGeom>
        </p:spPr>
      </p:pic>
    </p:spTree>
    <p:extLst>
      <p:ext uri="{BB962C8B-B14F-4D97-AF65-F5344CB8AC3E}">
        <p14:creationId xmlns:p14="http://schemas.microsoft.com/office/powerpoint/2010/main" val="2980319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D99BC4-852D-4F6A-BBF4-1A1B03BBF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7" y="-125794"/>
            <a:ext cx="2421207" cy="1647176"/>
          </a:xfrm>
          <a:prstGeom prst="rect">
            <a:avLst/>
          </a:prstGeom>
        </p:spPr>
      </p:pic>
      <p:pic>
        <p:nvPicPr>
          <p:cNvPr id="3" name="Picture 2">
            <a:extLst>
              <a:ext uri="{FF2B5EF4-FFF2-40B4-BE49-F238E27FC236}">
                <a16:creationId xmlns:a16="http://schemas.microsoft.com/office/drawing/2014/main" id="{CF57D3A1-E842-4AED-A446-03CF10B889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985" y="1521383"/>
            <a:ext cx="1907618" cy="1907618"/>
          </a:xfrm>
          <a:prstGeom prst="rect">
            <a:avLst/>
          </a:prstGeom>
        </p:spPr>
      </p:pic>
      <p:pic>
        <p:nvPicPr>
          <p:cNvPr id="4" name="Picture 3">
            <a:extLst>
              <a:ext uri="{FF2B5EF4-FFF2-40B4-BE49-F238E27FC236}">
                <a16:creationId xmlns:a16="http://schemas.microsoft.com/office/drawing/2014/main" id="{2389FEC6-88C1-4E19-9487-75483098FC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91" y="3564171"/>
            <a:ext cx="1094971" cy="1028895"/>
          </a:xfrm>
          <a:prstGeom prst="rect">
            <a:avLst/>
          </a:prstGeom>
        </p:spPr>
      </p:pic>
      <p:pic>
        <p:nvPicPr>
          <p:cNvPr id="5" name="Picture 4">
            <a:extLst>
              <a:ext uri="{FF2B5EF4-FFF2-40B4-BE49-F238E27FC236}">
                <a16:creationId xmlns:a16="http://schemas.microsoft.com/office/drawing/2014/main" id="{A8A9A5D4-618C-41DE-9713-69061CDF6E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8599" y="1610205"/>
            <a:ext cx="1449893" cy="842750"/>
          </a:xfrm>
          <a:prstGeom prst="rect">
            <a:avLst/>
          </a:prstGeom>
        </p:spPr>
      </p:pic>
      <p:pic>
        <p:nvPicPr>
          <p:cNvPr id="6" name="Picture 5">
            <a:extLst>
              <a:ext uri="{FF2B5EF4-FFF2-40B4-BE49-F238E27FC236}">
                <a16:creationId xmlns:a16="http://schemas.microsoft.com/office/drawing/2014/main" id="{10F53879-7E5E-4716-AD55-DEAD8951AB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53806" y="359900"/>
            <a:ext cx="1410625" cy="1087420"/>
          </a:xfrm>
          <a:prstGeom prst="rect">
            <a:avLst/>
          </a:prstGeom>
        </p:spPr>
      </p:pic>
      <p:pic>
        <p:nvPicPr>
          <p:cNvPr id="8" name="Picture 7">
            <a:extLst>
              <a:ext uri="{FF2B5EF4-FFF2-40B4-BE49-F238E27FC236}">
                <a16:creationId xmlns:a16="http://schemas.microsoft.com/office/drawing/2014/main" id="{C9BA68DB-7991-4A9A-AE2E-6F67BE56F82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9169" y="2571680"/>
            <a:ext cx="1440831" cy="1087420"/>
          </a:xfrm>
          <a:prstGeom prst="rect">
            <a:avLst/>
          </a:prstGeom>
        </p:spPr>
      </p:pic>
      <p:pic>
        <p:nvPicPr>
          <p:cNvPr id="9" name="Picture 8">
            <a:extLst>
              <a:ext uri="{FF2B5EF4-FFF2-40B4-BE49-F238E27FC236}">
                <a16:creationId xmlns:a16="http://schemas.microsoft.com/office/drawing/2014/main" id="{F93B03D6-3FB7-47EC-873D-9CDB04B43D4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99253" y="28622"/>
            <a:ext cx="1325216" cy="1628487"/>
          </a:xfrm>
          <a:prstGeom prst="rect">
            <a:avLst/>
          </a:prstGeom>
        </p:spPr>
      </p:pic>
      <p:pic>
        <p:nvPicPr>
          <p:cNvPr id="10" name="Picture 9">
            <a:extLst>
              <a:ext uri="{FF2B5EF4-FFF2-40B4-BE49-F238E27FC236}">
                <a16:creationId xmlns:a16="http://schemas.microsoft.com/office/drawing/2014/main" id="{52242328-E14D-491F-AF96-7F49228272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32355" y="1924322"/>
            <a:ext cx="2265457" cy="1699093"/>
          </a:xfrm>
          <a:prstGeom prst="rect">
            <a:avLst/>
          </a:prstGeom>
        </p:spPr>
      </p:pic>
      <p:pic>
        <p:nvPicPr>
          <p:cNvPr id="11" name="Picture 10">
            <a:extLst>
              <a:ext uri="{FF2B5EF4-FFF2-40B4-BE49-F238E27FC236}">
                <a16:creationId xmlns:a16="http://schemas.microsoft.com/office/drawing/2014/main" id="{B600B51F-9BC3-4D93-A783-47266B20ED7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16982" y="4866190"/>
            <a:ext cx="2575070" cy="1996623"/>
          </a:xfrm>
          <a:prstGeom prst="rect">
            <a:avLst/>
          </a:prstGeom>
        </p:spPr>
      </p:pic>
      <p:pic>
        <p:nvPicPr>
          <p:cNvPr id="12" name="Picture 11">
            <a:extLst>
              <a:ext uri="{FF2B5EF4-FFF2-40B4-BE49-F238E27FC236}">
                <a16:creationId xmlns:a16="http://schemas.microsoft.com/office/drawing/2014/main" id="{F5AC064D-3049-4D96-A05F-62CD6F0C30E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5244" y="4890229"/>
            <a:ext cx="1123100" cy="1996623"/>
          </a:xfrm>
          <a:prstGeom prst="rect">
            <a:avLst/>
          </a:prstGeom>
        </p:spPr>
      </p:pic>
      <p:pic>
        <p:nvPicPr>
          <p:cNvPr id="13" name="Picture 12">
            <a:extLst>
              <a:ext uri="{FF2B5EF4-FFF2-40B4-BE49-F238E27FC236}">
                <a16:creationId xmlns:a16="http://schemas.microsoft.com/office/drawing/2014/main" id="{CB5AC49E-54EA-4B63-8AB1-BB785AFD50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96172" y="294159"/>
            <a:ext cx="2078711" cy="1981704"/>
          </a:xfrm>
          <a:prstGeom prst="rect">
            <a:avLst/>
          </a:prstGeom>
        </p:spPr>
      </p:pic>
      <p:pic>
        <p:nvPicPr>
          <p:cNvPr id="14" name="Picture 13">
            <a:extLst>
              <a:ext uri="{FF2B5EF4-FFF2-40B4-BE49-F238E27FC236}">
                <a16:creationId xmlns:a16="http://schemas.microsoft.com/office/drawing/2014/main" id="{728A7004-77A1-4294-98A2-A6F71670775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20533" y="4577080"/>
            <a:ext cx="2812943" cy="2109707"/>
          </a:xfrm>
          <a:prstGeom prst="rect">
            <a:avLst/>
          </a:prstGeom>
        </p:spPr>
      </p:pic>
      <p:pic>
        <p:nvPicPr>
          <p:cNvPr id="15" name="Picture 14">
            <a:extLst>
              <a:ext uri="{FF2B5EF4-FFF2-40B4-BE49-F238E27FC236}">
                <a16:creationId xmlns:a16="http://schemas.microsoft.com/office/drawing/2014/main" id="{F8ABEF6A-E96D-4F8F-A132-B251A768E3B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24469" y="3922431"/>
            <a:ext cx="3096125" cy="2410195"/>
          </a:xfrm>
          <a:prstGeom prst="rect">
            <a:avLst/>
          </a:prstGeom>
        </p:spPr>
      </p:pic>
      <p:pic>
        <p:nvPicPr>
          <p:cNvPr id="17" name="Picture 16">
            <a:extLst>
              <a:ext uri="{FF2B5EF4-FFF2-40B4-BE49-F238E27FC236}">
                <a16:creationId xmlns:a16="http://schemas.microsoft.com/office/drawing/2014/main" id="{BCFB6C05-1CBD-424C-BBDD-F3932CCFAA3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708127" y="1980380"/>
            <a:ext cx="2315072" cy="1739021"/>
          </a:xfrm>
          <a:prstGeom prst="rect">
            <a:avLst/>
          </a:prstGeom>
        </p:spPr>
      </p:pic>
      <p:pic>
        <p:nvPicPr>
          <p:cNvPr id="20" name="Picture 19">
            <a:extLst>
              <a:ext uri="{FF2B5EF4-FFF2-40B4-BE49-F238E27FC236}">
                <a16:creationId xmlns:a16="http://schemas.microsoft.com/office/drawing/2014/main" id="{AA756F7F-12C1-46A2-8971-0665D91BD86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568259" y="-365768"/>
            <a:ext cx="1793487" cy="1179926"/>
          </a:xfrm>
          <a:prstGeom prst="rect">
            <a:avLst/>
          </a:prstGeom>
        </p:spPr>
      </p:pic>
      <p:pic>
        <p:nvPicPr>
          <p:cNvPr id="21" name="Picture 20">
            <a:extLst>
              <a:ext uri="{FF2B5EF4-FFF2-40B4-BE49-F238E27FC236}">
                <a16:creationId xmlns:a16="http://schemas.microsoft.com/office/drawing/2014/main" id="{0BC05A9A-23DA-48C7-92AF-3F68980F86A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521028" y="-251773"/>
            <a:ext cx="1632989" cy="1995513"/>
          </a:xfrm>
          <a:prstGeom prst="rect">
            <a:avLst/>
          </a:prstGeom>
        </p:spPr>
      </p:pic>
    </p:spTree>
    <p:extLst>
      <p:ext uri="{BB962C8B-B14F-4D97-AF65-F5344CB8AC3E}">
        <p14:creationId xmlns:p14="http://schemas.microsoft.com/office/powerpoint/2010/main" val="3702750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6CDB70-63C4-439D-B0EA-6D18EB2F7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04" y="3347989"/>
            <a:ext cx="2874299" cy="3303792"/>
          </a:xfrm>
          <a:prstGeom prst="rect">
            <a:avLst/>
          </a:prstGeom>
        </p:spPr>
      </p:pic>
      <p:pic>
        <p:nvPicPr>
          <p:cNvPr id="3" name="Picture 2">
            <a:extLst>
              <a:ext uri="{FF2B5EF4-FFF2-40B4-BE49-F238E27FC236}">
                <a16:creationId xmlns:a16="http://schemas.microsoft.com/office/drawing/2014/main" id="{3B63FBCF-5284-47F4-9169-766367680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0947" y="645343"/>
            <a:ext cx="3599064" cy="3398186"/>
          </a:xfrm>
          <a:prstGeom prst="rect">
            <a:avLst/>
          </a:prstGeom>
        </p:spPr>
      </p:pic>
      <p:pic>
        <p:nvPicPr>
          <p:cNvPr id="4" name="Picture 3">
            <a:extLst>
              <a:ext uri="{FF2B5EF4-FFF2-40B4-BE49-F238E27FC236}">
                <a16:creationId xmlns:a16="http://schemas.microsoft.com/office/drawing/2014/main" id="{37299521-B638-43F5-8090-CF705FD37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6602" y="4797305"/>
            <a:ext cx="2987572" cy="1835964"/>
          </a:xfrm>
          <a:prstGeom prst="rect">
            <a:avLst/>
          </a:prstGeom>
        </p:spPr>
      </p:pic>
      <p:pic>
        <p:nvPicPr>
          <p:cNvPr id="7" name="Picture 6">
            <a:extLst>
              <a:ext uri="{FF2B5EF4-FFF2-40B4-BE49-F238E27FC236}">
                <a16:creationId xmlns:a16="http://schemas.microsoft.com/office/drawing/2014/main" id="{4609CDFB-BC9A-44AF-BDD4-988579EA8F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331" y="54170"/>
            <a:ext cx="2784624" cy="3303791"/>
          </a:xfrm>
          <a:prstGeom prst="rect">
            <a:avLst/>
          </a:prstGeom>
        </p:spPr>
      </p:pic>
      <p:pic>
        <p:nvPicPr>
          <p:cNvPr id="8" name="Picture 7">
            <a:extLst>
              <a:ext uri="{FF2B5EF4-FFF2-40B4-BE49-F238E27FC236}">
                <a16:creationId xmlns:a16="http://schemas.microsoft.com/office/drawing/2014/main" id="{4E9F6447-2F2C-4852-BD3A-8E88AE283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0849" y="3908186"/>
            <a:ext cx="4530914" cy="2501442"/>
          </a:xfrm>
          <a:prstGeom prst="rect">
            <a:avLst/>
          </a:prstGeom>
        </p:spPr>
      </p:pic>
      <p:pic>
        <p:nvPicPr>
          <p:cNvPr id="9" name="Picture 8">
            <a:extLst>
              <a:ext uri="{FF2B5EF4-FFF2-40B4-BE49-F238E27FC236}">
                <a16:creationId xmlns:a16="http://schemas.microsoft.com/office/drawing/2014/main" id="{F6461C18-873D-4C68-A99B-643B2D9B58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1776" y="236312"/>
            <a:ext cx="4530914" cy="1939798"/>
          </a:xfrm>
          <a:prstGeom prst="rect">
            <a:avLst/>
          </a:prstGeom>
        </p:spPr>
      </p:pic>
      <p:pic>
        <p:nvPicPr>
          <p:cNvPr id="10" name="Picture 9">
            <a:extLst>
              <a:ext uri="{FF2B5EF4-FFF2-40B4-BE49-F238E27FC236}">
                <a16:creationId xmlns:a16="http://schemas.microsoft.com/office/drawing/2014/main" id="{F55C13A6-1FD5-433A-8692-C0044CCA2C1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64874" y="3459815"/>
            <a:ext cx="1569359" cy="3398185"/>
          </a:xfrm>
          <a:prstGeom prst="rect">
            <a:avLst/>
          </a:prstGeom>
        </p:spPr>
      </p:pic>
      <p:pic>
        <p:nvPicPr>
          <p:cNvPr id="12" name="Picture 11">
            <a:extLst>
              <a:ext uri="{FF2B5EF4-FFF2-40B4-BE49-F238E27FC236}">
                <a16:creationId xmlns:a16="http://schemas.microsoft.com/office/drawing/2014/main" id="{00805235-E595-4E7E-BD11-2D5D5CEBE7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90388" y="1675656"/>
            <a:ext cx="3687661" cy="2649326"/>
          </a:xfrm>
          <a:prstGeom prst="rect">
            <a:avLst/>
          </a:prstGeom>
        </p:spPr>
      </p:pic>
    </p:spTree>
    <p:extLst>
      <p:ext uri="{BB962C8B-B14F-4D97-AF65-F5344CB8AC3E}">
        <p14:creationId xmlns:p14="http://schemas.microsoft.com/office/powerpoint/2010/main" val="939395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1ECA81-41C7-4E9B-8E32-5C216130983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85" t="4374" r="-1585" b="28845"/>
          <a:stretch/>
        </p:blipFill>
        <p:spPr>
          <a:xfrm>
            <a:off x="145690" y="2225407"/>
            <a:ext cx="1998521" cy="2889907"/>
          </a:xfrm>
          <a:prstGeom prst="rect">
            <a:avLst/>
          </a:prstGeom>
        </p:spPr>
      </p:pic>
      <p:pic>
        <p:nvPicPr>
          <p:cNvPr id="15" name="Picture 14">
            <a:extLst>
              <a:ext uri="{FF2B5EF4-FFF2-40B4-BE49-F238E27FC236}">
                <a16:creationId xmlns:a16="http://schemas.microsoft.com/office/drawing/2014/main" id="{61A22045-540A-4409-9D6A-CE8BE23C84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0316"/>
          <a:stretch/>
        </p:blipFill>
        <p:spPr>
          <a:xfrm>
            <a:off x="0" y="360656"/>
            <a:ext cx="2289902" cy="1864751"/>
          </a:xfrm>
          <a:prstGeom prst="rect">
            <a:avLst/>
          </a:prstGeom>
        </p:spPr>
      </p:pic>
      <p:pic>
        <p:nvPicPr>
          <p:cNvPr id="23" name="Picture 22">
            <a:extLst>
              <a:ext uri="{FF2B5EF4-FFF2-40B4-BE49-F238E27FC236}">
                <a16:creationId xmlns:a16="http://schemas.microsoft.com/office/drawing/2014/main" id="{FE5540B9-EBFF-42CA-BC5C-802BB65E85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4345" y="215430"/>
            <a:ext cx="1226647" cy="2656099"/>
          </a:xfrm>
          <a:prstGeom prst="rect">
            <a:avLst/>
          </a:prstGeom>
        </p:spPr>
      </p:pic>
      <p:pic>
        <p:nvPicPr>
          <p:cNvPr id="25" name="Picture 24">
            <a:extLst>
              <a:ext uri="{FF2B5EF4-FFF2-40B4-BE49-F238E27FC236}">
                <a16:creationId xmlns:a16="http://schemas.microsoft.com/office/drawing/2014/main" id="{E83F97EF-781C-4FC6-9BA0-92787C177A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449365" y="215430"/>
            <a:ext cx="1275531" cy="2761950"/>
          </a:xfrm>
          <a:prstGeom prst="rect">
            <a:avLst/>
          </a:prstGeom>
        </p:spPr>
      </p:pic>
      <p:pic>
        <p:nvPicPr>
          <p:cNvPr id="37" name="Picture 36">
            <a:extLst>
              <a:ext uri="{FF2B5EF4-FFF2-40B4-BE49-F238E27FC236}">
                <a16:creationId xmlns:a16="http://schemas.microsoft.com/office/drawing/2014/main" id="{58B68005-ABE0-48A6-9046-2FB947AF24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03323" y="715048"/>
            <a:ext cx="1242649" cy="1656865"/>
          </a:xfrm>
          <a:prstGeom prst="rect">
            <a:avLst/>
          </a:prstGeom>
        </p:spPr>
      </p:pic>
      <p:pic>
        <p:nvPicPr>
          <p:cNvPr id="41" name="Picture 40">
            <a:extLst>
              <a:ext uri="{FF2B5EF4-FFF2-40B4-BE49-F238E27FC236}">
                <a16:creationId xmlns:a16="http://schemas.microsoft.com/office/drawing/2014/main" id="{312F0626-4864-4CAD-BFF2-2A019698D6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28062" y="715048"/>
            <a:ext cx="1791410" cy="3879000"/>
          </a:xfrm>
          <a:prstGeom prst="rect">
            <a:avLst/>
          </a:prstGeom>
        </p:spPr>
      </p:pic>
      <p:pic>
        <p:nvPicPr>
          <p:cNvPr id="55" name="Picture 54">
            <a:extLst>
              <a:ext uri="{FF2B5EF4-FFF2-40B4-BE49-F238E27FC236}">
                <a16:creationId xmlns:a16="http://schemas.microsoft.com/office/drawing/2014/main" id="{6781218F-6C44-4928-8630-8289F5A12B1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23767" y="5724890"/>
            <a:ext cx="2453561" cy="1133110"/>
          </a:xfrm>
          <a:prstGeom prst="rect">
            <a:avLst/>
          </a:prstGeom>
        </p:spPr>
      </p:pic>
      <p:pic>
        <p:nvPicPr>
          <p:cNvPr id="61" name="Picture 60">
            <a:extLst>
              <a:ext uri="{FF2B5EF4-FFF2-40B4-BE49-F238E27FC236}">
                <a16:creationId xmlns:a16="http://schemas.microsoft.com/office/drawing/2014/main" id="{CC999897-AB2D-4276-AF1D-BB765F149CA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61563" y="1635495"/>
            <a:ext cx="3177310" cy="2218972"/>
          </a:xfrm>
          <a:prstGeom prst="rect">
            <a:avLst/>
          </a:prstGeom>
        </p:spPr>
      </p:pic>
      <p:pic>
        <p:nvPicPr>
          <p:cNvPr id="63" name="Picture 62">
            <a:extLst>
              <a:ext uri="{FF2B5EF4-FFF2-40B4-BE49-F238E27FC236}">
                <a16:creationId xmlns:a16="http://schemas.microsoft.com/office/drawing/2014/main" id="{36DA271C-0A5F-4FC3-8FF1-EA5D14D5C38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130" y="4171200"/>
            <a:ext cx="3362637" cy="2550000"/>
          </a:xfrm>
          <a:prstGeom prst="rect">
            <a:avLst/>
          </a:prstGeom>
        </p:spPr>
      </p:pic>
      <p:pic>
        <p:nvPicPr>
          <p:cNvPr id="69" name="Picture 68">
            <a:extLst>
              <a:ext uri="{FF2B5EF4-FFF2-40B4-BE49-F238E27FC236}">
                <a16:creationId xmlns:a16="http://schemas.microsoft.com/office/drawing/2014/main" id="{C42ED582-394C-49E6-962B-FBD1641DAC6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23989" y="2996826"/>
            <a:ext cx="2883524" cy="2162643"/>
          </a:xfrm>
          <a:prstGeom prst="rect">
            <a:avLst/>
          </a:prstGeom>
        </p:spPr>
      </p:pic>
      <p:pic>
        <p:nvPicPr>
          <p:cNvPr id="85" name="Picture 84">
            <a:extLst>
              <a:ext uri="{FF2B5EF4-FFF2-40B4-BE49-F238E27FC236}">
                <a16:creationId xmlns:a16="http://schemas.microsoft.com/office/drawing/2014/main" id="{0BB6885B-EB4E-4B8E-916C-8A5B243F4FD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7910" y="3398731"/>
            <a:ext cx="4512016" cy="3206185"/>
          </a:xfrm>
          <a:prstGeom prst="rect">
            <a:avLst/>
          </a:prstGeom>
        </p:spPr>
      </p:pic>
    </p:spTree>
    <p:extLst>
      <p:ext uri="{BB962C8B-B14F-4D97-AF65-F5344CB8AC3E}">
        <p14:creationId xmlns:p14="http://schemas.microsoft.com/office/powerpoint/2010/main" val="3456980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69D247-6262-4859-9AD1-285FD6603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885" y="311032"/>
            <a:ext cx="3904896" cy="2187732"/>
          </a:xfrm>
          <a:prstGeom prst="rect">
            <a:avLst/>
          </a:prstGeom>
        </p:spPr>
      </p:pic>
      <p:pic>
        <p:nvPicPr>
          <p:cNvPr id="3" name="Picture 2">
            <a:extLst>
              <a:ext uri="{FF2B5EF4-FFF2-40B4-BE49-F238E27FC236}">
                <a16:creationId xmlns:a16="http://schemas.microsoft.com/office/drawing/2014/main" id="{9C3C81AF-C761-4A6F-BFEF-A7A5479BD2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90658" y="112102"/>
            <a:ext cx="1741050" cy="2226834"/>
          </a:xfrm>
          <a:prstGeom prst="rect">
            <a:avLst/>
          </a:prstGeom>
        </p:spPr>
      </p:pic>
      <p:pic>
        <p:nvPicPr>
          <p:cNvPr id="6" name="Picture 5">
            <a:extLst>
              <a:ext uri="{FF2B5EF4-FFF2-40B4-BE49-F238E27FC236}">
                <a16:creationId xmlns:a16="http://schemas.microsoft.com/office/drawing/2014/main" id="{596DD75F-2C99-4532-91BC-ED8FA4753F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415" y="2611611"/>
            <a:ext cx="1876847" cy="4064000"/>
          </a:xfrm>
          <a:prstGeom prst="rect">
            <a:avLst/>
          </a:prstGeom>
        </p:spPr>
      </p:pic>
      <p:pic>
        <p:nvPicPr>
          <p:cNvPr id="7" name="Picture 6">
            <a:extLst>
              <a:ext uri="{FF2B5EF4-FFF2-40B4-BE49-F238E27FC236}">
                <a16:creationId xmlns:a16="http://schemas.microsoft.com/office/drawing/2014/main" id="{4C199383-C2D8-485C-B3DC-3AF784549A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415" y="-270839"/>
            <a:ext cx="1882147" cy="2485229"/>
          </a:xfrm>
          <a:prstGeom prst="rect">
            <a:avLst/>
          </a:prstGeom>
        </p:spPr>
      </p:pic>
      <p:pic>
        <p:nvPicPr>
          <p:cNvPr id="9" name="Picture 8">
            <a:extLst>
              <a:ext uri="{FF2B5EF4-FFF2-40B4-BE49-F238E27FC236}">
                <a16:creationId xmlns:a16="http://schemas.microsoft.com/office/drawing/2014/main" id="{391C531E-4D0B-4908-B912-DC8D0FA704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0285" y="2498764"/>
            <a:ext cx="4800600" cy="4064000"/>
          </a:xfrm>
          <a:prstGeom prst="rect">
            <a:avLst/>
          </a:prstGeom>
        </p:spPr>
      </p:pic>
    </p:spTree>
    <p:extLst>
      <p:ext uri="{BB962C8B-B14F-4D97-AF65-F5344CB8AC3E}">
        <p14:creationId xmlns:p14="http://schemas.microsoft.com/office/powerpoint/2010/main" val="1554347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4"/>
          <p:cNvPicPr>
            <a:picLocks noChangeAspect="1"/>
          </p:cNvPicPr>
          <p:nvPr/>
        </p:nvPicPr>
        <p:blipFill>
          <a:blip r:embed="rId2"/>
          <a:srcRect/>
          <a:stretch>
            <a:fillRect/>
          </a:stretch>
        </p:blipFill>
        <p:spPr bwMode="auto">
          <a:xfrm>
            <a:off x="2478088" y="5915025"/>
            <a:ext cx="1884362" cy="942975"/>
          </a:xfrm>
          <a:prstGeom prst="rect">
            <a:avLst/>
          </a:prstGeom>
          <a:noFill/>
          <a:ln w="9525">
            <a:noFill/>
            <a:miter lim="800000"/>
            <a:headEnd/>
            <a:tailEnd/>
          </a:ln>
        </p:spPr>
      </p:pic>
      <p:pic>
        <p:nvPicPr>
          <p:cNvPr id="20483" name="Picture 10"/>
          <p:cNvPicPr>
            <a:picLocks noChangeAspect="1"/>
          </p:cNvPicPr>
          <p:nvPr/>
        </p:nvPicPr>
        <p:blipFill>
          <a:blip r:embed="rId3"/>
          <a:srcRect t="27196" r="1239" b="28954"/>
          <a:stretch>
            <a:fillRect/>
          </a:stretch>
        </p:blipFill>
        <p:spPr bwMode="auto">
          <a:xfrm>
            <a:off x="4186238" y="5849938"/>
            <a:ext cx="2098675" cy="1008062"/>
          </a:xfrm>
          <a:prstGeom prst="rect">
            <a:avLst/>
          </a:prstGeom>
          <a:noFill/>
          <a:ln w="9525">
            <a:noFill/>
            <a:miter lim="800000"/>
            <a:headEnd/>
            <a:tailEnd/>
          </a:ln>
        </p:spPr>
      </p:pic>
      <p:pic>
        <p:nvPicPr>
          <p:cNvPr id="20484" name="Picture 12"/>
          <p:cNvPicPr>
            <a:picLocks noChangeAspect="1"/>
          </p:cNvPicPr>
          <p:nvPr/>
        </p:nvPicPr>
        <p:blipFill>
          <a:blip r:embed="rId4"/>
          <a:srcRect/>
          <a:stretch>
            <a:fillRect/>
          </a:stretch>
        </p:blipFill>
        <p:spPr bwMode="auto">
          <a:xfrm>
            <a:off x="976313" y="0"/>
            <a:ext cx="1468437" cy="979488"/>
          </a:xfrm>
          <a:prstGeom prst="rect">
            <a:avLst/>
          </a:prstGeom>
          <a:noFill/>
          <a:ln w="9525">
            <a:noFill/>
            <a:miter lim="800000"/>
            <a:headEnd/>
            <a:tailEnd/>
          </a:ln>
        </p:spPr>
      </p:pic>
      <p:pic>
        <p:nvPicPr>
          <p:cNvPr id="20485" name="Picture 16"/>
          <p:cNvPicPr>
            <a:picLocks noChangeAspect="1"/>
          </p:cNvPicPr>
          <p:nvPr/>
        </p:nvPicPr>
        <p:blipFill>
          <a:blip r:embed="rId5"/>
          <a:srcRect/>
          <a:stretch>
            <a:fillRect/>
          </a:stretch>
        </p:blipFill>
        <p:spPr bwMode="auto">
          <a:xfrm>
            <a:off x="-47625" y="912813"/>
            <a:ext cx="1230313" cy="1419225"/>
          </a:xfrm>
          <a:prstGeom prst="rect">
            <a:avLst/>
          </a:prstGeom>
          <a:noFill/>
          <a:ln w="9525">
            <a:noFill/>
            <a:miter lim="800000"/>
            <a:headEnd/>
            <a:tailEnd/>
          </a:ln>
        </p:spPr>
      </p:pic>
      <p:pic>
        <p:nvPicPr>
          <p:cNvPr id="20486" name="Picture 20"/>
          <p:cNvPicPr>
            <a:picLocks noChangeAspect="1"/>
          </p:cNvPicPr>
          <p:nvPr/>
        </p:nvPicPr>
        <p:blipFill>
          <a:blip r:embed="rId6"/>
          <a:srcRect/>
          <a:stretch>
            <a:fillRect/>
          </a:stretch>
        </p:blipFill>
        <p:spPr bwMode="auto">
          <a:xfrm>
            <a:off x="-12700" y="2316163"/>
            <a:ext cx="1185863" cy="1233487"/>
          </a:xfrm>
          <a:prstGeom prst="rect">
            <a:avLst/>
          </a:prstGeom>
          <a:noFill/>
          <a:ln w="9525">
            <a:noFill/>
            <a:miter lim="800000"/>
            <a:headEnd/>
            <a:tailEnd/>
          </a:ln>
        </p:spPr>
      </p:pic>
      <p:pic>
        <p:nvPicPr>
          <p:cNvPr id="20487" name="Picture 22"/>
          <p:cNvPicPr>
            <a:picLocks noChangeAspect="1"/>
          </p:cNvPicPr>
          <p:nvPr/>
        </p:nvPicPr>
        <p:blipFill>
          <a:blip r:embed="rId7"/>
          <a:srcRect/>
          <a:stretch>
            <a:fillRect/>
          </a:stretch>
        </p:blipFill>
        <p:spPr bwMode="auto">
          <a:xfrm>
            <a:off x="7085013" y="0"/>
            <a:ext cx="1308100" cy="979488"/>
          </a:xfrm>
          <a:prstGeom prst="rect">
            <a:avLst/>
          </a:prstGeom>
          <a:noFill/>
          <a:ln w="9525">
            <a:noFill/>
            <a:miter lim="800000"/>
            <a:headEnd/>
            <a:tailEnd/>
          </a:ln>
        </p:spPr>
      </p:pic>
      <p:pic>
        <p:nvPicPr>
          <p:cNvPr id="20488" name="Picture 24"/>
          <p:cNvPicPr>
            <a:picLocks noChangeAspect="1"/>
          </p:cNvPicPr>
          <p:nvPr/>
        </p:nvPicPr>
        <p:blipFill>
          <a:blip r:embed="rId8"/>
          <a:srcRect/>
          <a:stretch>
            <a:fillRect/>
          </a:stretch>
        </p:blipFill>
        <p:spPr bwMode="auto">
          <a:xfrm>
            <a:off x="1066800" y="5867400"/>
            <a:ext cx="1585913" cy="990600"/>
          </a:xfrm>
          <a:prstGeom prst="rect">
            <a:avLst/>
          </a:prstGeom>
          <a:noFill/>
          <a:ln w="9525">
            <a:noFill/>
            <a:miter lim="800000"/>
            <a:headEnd/>
            <a:tailEnd/>
          </a:ln>
        </p:spPr>
      </p:pic>
      <p:pic>
        <p:nvPicPr>
          <p:cNvPr id="20489" name="Picture 28"/>
          <p:cNvPicPr>
            <a:picLocks noChangeAspect="1"/>
          </p:cNvPicPr>
          <p:nvPr/>
        </p:nvPicPr>
        <p:blipFill>
          <a:blip r:embed="rId9"/>
          <a:srcRect/>
          <a:stretch>
            <a:fillRect/>
          </a:stretch>
        </p:blipFill>
        <p:spPr bwMode="auto">
          <a:xfrm>
            <a:off x="11314113" y="4232275"/>
            <a:ext cx="877887" cy="1071563"/>
          </a:xfrm>
          <a:prstGeom prst="rect">
            <a:avLst/>
          </a:prstGeom>
          <a:noFill/>
          <a:ln w="9525">
            <a:noFill/>
            <a:miter lim="800000"/>
            <a:headEnd/>
            <a:tailEnd/>
          </a:ln>
        </p:spPr>
      </p:pic>
      <p:pic>
        <p:nvPicPr>
          <p:cNvPr id="20490" name="Picture 36"/>
          <p:cNvPicPr>
            <a:picLocks noChangeAspect="1"/>
          </p:cNvPicPr>
          <p:nvPr/>
        </p:nvPicPr>
        <p:blipFill>
          <a:blip r:embed="rId10"/>
          <a:srcRect l="2031" t="11801" r="1582" b="-389"/>
          <a:stretch>
            <a:fillRect/>
          </a:stretch>
        </p:blipFill>
        <p:spPr bwMode="auto">
          <a:xfrm>
            <a:off x="8405813" y="0"/>
            <a:ext cx="1695450" cy="957263"/>
          </a:xfrm>
          <a:prstGeom prst="rect">
            <a:avLst/>
          </a:prstGeom>
          <a:noFill/>
          <a:ln w="9525">
            <a:noFill/>
            <a:miter lim="800000"/>
            <a:headEnd/>
            <a:tailEnd/>
          </a:ln>
        </p:spPr>
      </p:pic>
      <p:pic>
        <p:nvPicPr>
          <p:cNvPr id="20491" name="Picture 38"/>
          <p:cNvPicPr>
            <a:picLocks noChangeAspect="1"/>
          </p:cNvPicPr>
          <p:nvPr/>
        </p:nvPicPr>
        <p:blipFill>
          <a:blip r:embed="rId11">
            <a:grayscl/>
          </a:blip>
          <a:srcRect/>
          <a:stretch>
            <a:fillRect/>
          </a:stretch>
        </p:blipFill>
        <p:spPr bwMode="auto">
          <a:xfrm>
            <a:off x="5335588" y="0"/>
            <a:ext cx="1736725" cy="974725"/>
          </a:xfrm>
          <a:prstGeom prst="rect">
            <a:avLst/>
          </a:prstGeom>
          <a:noFill/>
          <a:ln w="9525">
            <a:noFill/>
            <a:miter lim="800000"/>
            <a:headEnd/>
            <a:tailEnd/>
          </a:ln>
        </p:spPr>
      </p:pic>
      <p:pic>
        <p:nvPicPr>
          <p:cNvPr id="20492" name="Picture 60"/>
          <p:cNvPicPr>
            <a:picLocks noChangeAspect="1"/>
          </p:cNvPicPr>
          <p:nvPr/>
        </p:nvPicPr>
        <p:blipFill>
          <a:blip r:embed="rId12"/>
          <a:srcRect/>
          <a:stretch>
            <a:fillRect/>
          </a:stretch>
        </p:blipFill>
        <p:spPr bwMode="auto">
          <a:xfrm>
            <a:off x="10052050" y="0"/>
            <a:ext cx="806450" cy="993775"/>
          </a:xfrm>
          <a:prstGeom prst="rect">
            <a:avLst/>
          </a:prstGeom>
          <a:noFill/>
          <a:ln w="9525">
            <a:noFill/>
            <a:miter lim="800000"/>
            <a:headEnd/>
            <a:tailEnd/>
          </a:ln>
        </p:spPr>
      </p:pic>
      <p:pic>
        <p:nvPicPr>
          <p:cNvPr id="20493" name="Picture 64"/>
          <p:cNvPicPr>
            <a:picLocks noChangeAspect="1"/>
          </p:cNvPicPr>
          <p:nvPr/>
        </p:nvPicPr>
        <p:blipFill>
          <a:blip r:embed="rId13"/>
          <a:srcRect/>
          <a:stretch>
            <a:fillRect/>
          </a:stretch>
        </p:blipFill>
        <p:spPr bwMode="auto">
          <a:xfrm>
            <a:off x="7745413" y="5830888"/>
            <a:ext cx="1320800" cy="1027112"/>
          </a:xfrm>
          <a:prstGeom prst="rect">
            <a:avLst/>
          </a:prstGeom>
          <a:noFill/>
          <a:ln w="9525">
            <a:noFill/>
            <a:miter lim="800000"/>
            <a:headEnd/>
            <a:tailEnd/>
          </a:ln>
        </p:spPr>
      </p:pic>
      <p:pic>
        <p:nvPicPr>
          <p:cNvPr id="20494" name="Picture 66"/>
          <p:cNvPicPr>
            <a:picLocks noChangeAspect="1"/>
          </p:cNvPicPr>
          <p:nvPr/>
        </p:nvPicPr>
        <p:blipFill>
          <a:blip r:embed="rId14">
            <a:grayscl/>
          </a:blip>
          <a:srcRect/>
          <a:stretch>
            <a:fillRect/>
          </a:stretch>
        </p:blipFill>
        <p:spPr bwMode="auto">
          <a:xfrm>
            <a:off x="0" y="4759325"/>
            <a:ext cx="1162050" cy="1109663"/>
          </a:xfrm>
          <a:prstGeom prst="rect">
            <a:avLst/>
          </a:prstGeom>
          <a:noFill/>
          <a:ln w="9525">
            <a:noFill/>
            <a:miter lim="800000"/>
            <a:headEnd/>
            <a:tailEnd/>
          </a:ln>
        </p:spPr>
      </p:pic>
      <p:pic>
        <p:nvPicPr>
          <p:cNvPr id="20495" name="Picture 68"/>
          <p:cNvPicPr>
            <a:picLocks noChangeAspect="1"/>
          </p:cNvPicPr>
          <p:nvPr/>
        </p:nvPicPr>
        <p:blipFill>
          <a:blip r:embed="rId15"/>
          <a:srcRect/>
          <a:stretch>
            <a:fillRect/>
          </a:stretch>
        </p:blipFill>
        <p:spPr bwMode="auto">
          <a:xfrm>
            <a:off x="2460625" y="0"/>
            <a:ext cx="1219200" cy="949325"/>
          </a:xfrm>
          <a:prstGeom prst="rect">
            <a:avLst/>
          </a:prstGeom>
          <a:noFill/>
          <a:ln w="9525">
            <a:noFill/>
            <a:miter lim="800000"/>
            <a:headEnd/>
            <a:tailEnd/>
          </a:ln>
        </p:spPr>
      </p:pic>
      <p:pic>
        <p:nvPicPr>
          <p:cNvPr id="20497" name="Picture 88"/>
          <p:cNvPicPr>
            <a:picLocks noChangeAspect="1"/>
          </p:cNvPicPr>
          <p:nvPr/>
        </p:nvPicPr>
        <p:blipFill>
          <a:blip r:embed="rId16"/>
          <a:srcRect/>
          <a:stretch>
            <a:fillRect/>
          </a:stretch>
        </p:blipFill>
        <p:spPr bwMode="auto">
          <a:xfrm>
            <a:off x="3716338" y="0"/>
            <a:ext cx="1560512" cy="990600"/>
          </a:xfrm>
          <a:prstGeom prst="rect">
            <a:avLst/>
          </a:prstGeom>
          <a:noFill/>
          <a:ln w="9525">
            <a:noFill/>
            <a:miter lim="800000"/>
            <a:headEnd/>
            <a:tailEnd/>
          </a:ln>
        </p:spPr>
      </p:pic>
      <p:pic>
        <p:nvPicPr>
          <p:cNvPr id="20499" name="Picture 98"/>
          <p:cNvPicPr>
            <a:picLocks noChangeAspect="1"/>
          </p:cNvPicPr>
          <p:nvPr/>
        </p:nvPicPr>
        <p:blipFill>
          <a:blip r:embed="rId17"/>
          <a:srcRect/>
          <a:stretch>
            <a:fillRect/>
          </a:stretch>
        </p:blipFill>
        <p:spPr bwMode="auto">
          <a:xfrm>
            <a:off x="0" y="3582988"/>
            <a:ext cx="1173163" cy="1263650"/>
          </a:xfrm>
          <a:prstGeom prst="rect">
            <a:avLst/>
          </a:prstGeom>
          <a:noFill/>
          <a:ln w="9525">
            <a:noFill/>
            <a:miter lim="800000"/>
            <a:headEnd/>
            <a:tailEnd/>
          </a:ln>
        </p:spPr>
      </p:pic>
      <p:pic>
        <p:nvPicPr>
          <p:cNvPr id="20500" name="Picture 102"/>
          <p:cNvPicPr>
            <a:picLocks noChangeAspect="1"/>
          </p:cNvPicPr>
          <p:nvPr/>
        </p:nvPicPr>
        <p:blipFill>
          <a:blip r:embed="rId18">
            <a:grayscl/>
          </a:blip>
          <a:srcRect l="9216" t="6720" r="8832" b="23680"/>
          <a:stretch>
            <a:fillRect/>
          </a:stretch>
        </p:blipFill>
        <p:spPr bwMode="auto">
          <a:xfrm>
            <a:off x="6281738" y="5875338"/>
            <a:ext cx="1446212" cy="982662"/>
          </a:xfrm>
          <a:prstGeom prst="rect">
            <a:avLst/>
          </a:prstGeom>
          <a:noFill/>
          <a:ln w="9525">
            <a:noFill/>
            <a:miter lim="800000"/>
            <a:headEnd/>
            <a:tailEnd/>
          </a:ln>
        </p:spPr>
      </p:pic>
      <p:pic>
        <p:nvPicPr>
          <p:cNvPr id="20502" name="Picture 5"/>
          <p:cNvPicPr>
            <a:picLocks noChangeAspect="1"/>
          </p:cNvPicPr>
          <p:nvPr/>
        </p:nvPicPr>
        <p:blipFill>
          <a:blip r:embed="rId19"/>
          <a:srcRect/>
          <a:stretch>
            <a:fillRect/>
          </a:stretch>
        </p:blipFill>
        <p:spPr bwMode="auto">
          <a:xfrm>
            <a:off x="0" y="0"/>
            <a:ext cx="949325" cy="928688"/>
          </a:xfrm>
          <a:prstGeom prst="rect">
            <a:avLst/>
          </a:prstGeom>
          <a:noFill/>
          <a:ln w="9525">
            <a:noFill/>
            <a:miter lim="800000"/>
            <a:headEnd/>
            <a:tailEnd/>
          </a:ln>
        </p:spPr>
      </p:pic>
      <p:pic>
        <p:nvPicPr>
          <p:cNvPr id="20503" name="Picture 3"/>
          <p:cNvPicPr>
            <a:picLocks noChangeAspect="1"/>
          </p:cNvPicPr>
          <p:nvPr/>
        </p:nvPicPr>
        <p:blipFill>
          <a:blip r:embed="rId20"/>
          <a:srcRect/>
          <a:stretch>
            <a:fillRect/>
          </a:stretch>
        </p:blipFill>
        <p:spPr bwMode="auto">
          <a:xfrm>
            <a:off x="0" y="5854700"/>
            <a:ext cx="882650" cy="1003300"/>
          </a:xfrm>
          <a:prstGeom prst="rect">
            <a:avLst/>
          </a:prstGeom>
          <a:noFill/>
          <a:ln w="9525">
            <a:noFill/>
            <a:miter lim="800000"/>
            <a:headEnd/>
            <a:tailEnd/>
          </a:ln>
        </p:spPr>
      </p:pic>
      <p:pic>
        <p:nvPicPr>
          <p:cNvPr id="20506" name="Picture 6"/>
          <p:cNvPicPr>
            <a:picLocks noChangeAspect="1"/>
          </p:cNvPicPr>
          <p:nvPr/>
        </p:nvPicPr>
        <p:blipFill>
          <a:blip r:embed="rId21"/>
          <a:srcRect/>
          <a:stretch>
            <a:fillRect/>
          </a:stretch>
        </p:blipFill>
        <p:spPr bwMode="auto">
          <a:xfrm>
            <a:off x="0" y="5867400"/>
            <a:ext cx="1073150" cy="990600"/>
          </a:xfrm>
          <a:prstGeom prst="rect">
            <a:avLst/>
          </a:prstGeom>
          <a:noFill/>
          <a:ln w="9525">
            <a:noFill/>
            <a:miter lim="800000"/>
            <a:headEnd/>
            <a:tailEnd/>
          </a:ln>
        </p:spPr>
      </p:pic>
      <p:pic>
        <p:nvPicPr>
          <p:cNvPr id="20507" name="Picture 3"/>
          <p:cNvPicPr>
            <a:picLocks noChangeAspect="1"/>
          </p:cNvPicPr>
          <p:nvPr/>
        </p:nvPicPr>
        <p:blipFill>
          <a:blip r:embed="rId22"/>
          <a:srcRect/>
          <a:stretch>
            <a:fillRect/>
          </a:stretch>
        </p:blipFill>
        <p:spPr bwMode="auto">
          <a:xfrm>
            <a:off x="11179175" y="1725613"/>
            <a:ext cx="1012825" cy="1350962"/>
          </a:xfrm>
          <a:prstGeom prst="rect">
            <a:avLst/>
          </a:prstGeom>
          <a:noFill/>
          <a:ln w="9525">
            <a:noFill/>
            <a:miter lim="800000"/>
            <a:headEnd/>
            <a:tailEnd/>
          </a:ln>
        </p:spPr>
      </p:pic>
      <p:pic>
        <p:nvPicPr>
          <p:cNvPr id="20508" name="Picture 28" descr="p20a"/>
          <p:cNvPicPr>
            <a:picLocks noChangeAspect="1" noChangeArrowheads="1"/>
          </p:cNvPicPr>
          <p:nvPr/>
        </p:nvPicPr>
        <p:blipFill>
          <a:blip r:embed="rId23"/>
          <a:srcRect l="3334" t="23663" r="18108" b="37898"/>
          <a:stretch>
            <a:fillRect/>
          </a:stretch>
        </p:blipFill>
        <p:spPr bwMode="auto">
          <a:xfrm>
            <a:off x="10864850" y="0"/>
            <a:ext cx="1327150" cy="974725"/>
          </a:xfrm>
          <a:prstGeom prst="rect">
            <a:avLst/>
          </a:prstGeom>
          <a:noFill/>
        </p:spPr>
      </p:pic>
      <p:pic>
        <p:nvPicPr>
          <p:cNvPr id="20509" name="Picture 29" descr="p20b"/>
          <p:cNvPicPr>
            <a:picLocks noChangeAspect="1" noChangeArrowheads="1"/>
          </p:cNvPicPr>
          <p:nvPr/>
        </p:nvPicPr>
        <p:blipFill>
          <a:blip r:embed="rId24"/>
          <a:srcRect/>
          <a:stretch>
            <a:fillRect/>
          </a:stretch>
        </p:blipFill>
        <p:spPr bwMode="auto">
          <a:xfrm>
            <a:off x="11155363" y="3024188"/>
            <a:ext cx="1036637" cy="1184275"/>
          </a:xfrm>
          <a:prstGeom prst="rect">
            <a:avLst/>
          </a:prstGeom>
          <a:noFill/>
        </p:spPr>
      </p:pic>
      <p:pic>
        <p:nvPicPr>
          <p:cNvPr id="20510" name="Picture 30" descr="p20e"/>
          <p:cNvPicPr>
            <a:picLocks noChangeAspect="1" noChangeArrowheads="1"/>
          </p:cNvPicPr>
          <p:nvPr/>
        </p:nvPicPr>
        <p:blipFill>
          <a:blip r:embed="rId25">
            <a:grayscl/>
          </a:blip>
          <a:srcRect/>
          <a:stretch>
            <a:fillRect/>
          </a:stretch>
        </p:blipFill>
        <p:spPr bwMode="auto">
          <a:xfrm>
            <a:off x="11188700" y="973138"/>
            <a:ext cx="1003300" cy="754062"/>
          </a:xfrm>
          <a:prstGeom prst="rect">
            <a:avLst/>
          </a:prstGeom>
          <a:noFill/>
        </p:spPr>
      </p:pic>
      <p:pic>
        <p:nvPicPr>
          <p:cNvPr id="20511" name="Picture 31" descr="p20d"/>
          <p:cNvPicPr>
            <a:picLocks noChangeAspect="1" noChangeArrowheads="1"/>
          </p:cNvPicPr>
          <p:nvPr/>
        </p:nvPicPr>
        <p:blipFill>
          <a:blip r:embed="rId26">
            <a:grayscl/>
          </a:blip>
          <a:srcRect/>
          <a:stretch>
            <a:fillRect/>
          </a:stretch>
        </p:blipFill>
        <p:spPr bwMode="auto">
          <a:xfrm>
            <a:off x="11161713" y="5330825"/>
            <a:ext cx="1030287" cy="533400"/>
          </a:xfrm>
          <a:prstGeom prst="rect">
            <a:avLst/>
          </a:prstGeom>
          <a:noFill/>
        </p:spPr>
      </p:pic>
      <p:pic>
        <p:nvPicPr>
          <p:cNvPr id="20512" name="Picture 32" descr="p20c"/>
          <p:cNvPicPr>
            <a:picLocks noChangeAspect="1" noChangeArrowheads="1"/>
          </p:cNvPicPr>
          <p:nvPr/>
        </p:nvPicPr>
        <p:blipFill>
          <a:blip r:embed="rId27"/>
          <a:srcRect/>
          <a:stretch>
            <a:fillRect/>
          </a:stretch>
        </p:blipFill>
        <p:spPr bwMode="auto">
          <a:xfrm>
            <a:off x="10807700" y="5864225"/>
            <a:ext cx="1384300" cy="993775"/>
          </a:xfrm>
          <a:prstGeom prst="rect">
            <a:avLst/>
          </a:prstGeom>
          <a:noFill/>
        </p:spPr>
      </p:pic>
      <p:pic>
        <p:nvPicPr>
          <p:cNvPr id="20496" name="Picture 72"/>
          <p:cNvPicPr>
            <a:picLocks noChangeAspect="1"/>
          </p:cNvPicPr>
          <p:nvPr/>
        </p:nvPicPr>
        <p:blipFill>
          <a:blip r:embed="rId28"/>
          <a:srcRect/>
          <a:stretch>
            <a:fillRect/>
          </a:stretch>
        </p:blipFill>
        <p:spPr bwMode="auto">
          <a:xfrm>
            <a:off x="9090025" y="5848350"/>
            <a:ext cx="1924050" cy="1009650"/>
          </a:xfrm>
          <a:prstGeom prst="rect">
            <a:avLst/>
          </a:prstGeom>
          <a:noFill/>
          <a:ln w="9525">
            <a:noFill/>
            <a:miter lim="800000"/>
            <a:headEnd/>
            <a:tailEnd/>
          </a:ln>
        </p:spPr>
      </p:pic>
      <p:grpSp>
        <p:nvGrpSpPr>
          <p:cNvPr id="20523" name="Group 29"/>
          <p:cNvGrpSpPr>
            <a:grpSpLocks/>
          </p:cNvGrpSpPr>
          <p:nvPr/>
        </p:nvGrpSpPr>
        <p:grpSpPr bwMode="auto">
          <a:xfrm>
            <a:off x="1320800" y="860425"/>
            <a:ext cx="3870325" cy="4927600"/>
            <a:chOff x="56683" y="-735447"/>
            <a:chExt cx="3871504" cy="4928521"/>
          </a:xfrm>
        </p:grpSpPr>
        <p:grpSp>
          <p:nvGrpSpPr>
            <p:cNvPr id="20524" name="Group 1"/>
            <p:cNvGrpSpPr>
              <a:grpSpLocks/>
            </p:cNvGrpSpPr>
            <p:nvPr/>
          </p:nvGrpSpPr>
          <p:grpSpPr bwMode="auto">
            <a:xfrm>
              <a:off x="56683" y="-735447"/>
              <a:ext cx="3871504" cy="4928521"/>
              <a:chOff x="4488724" y="-390215"/>
              <a:chExt cx="3871504" cy="4928521"/>
            </a:xfrm>
          </p:grpSpPr>
          <p:sp>
            <p:nvSpPr>
              <p:cNvPr id="3" name="Freeform: Shape 2">
                <a:extLst/>
              </p:cNvPr>
              <p:cNvSpPr/>
              <p:nvPr/>
            </p:nvSpPr>
            <p:spPr>
              <a:xfrm>
                <a:off x="4720570" y="387805"/>
                <a:ext cx="3611075" cy="2005388"/>
              </a:xfrm>
              <a:custGeom>
                <a:avLst/>
                <a:gdLst>
                  <a:gd name="connsiteX0" fmla="*/ 858416 w 3610947"/>
                  <a:gd name="connsiteY0" fmla="*/ 0 h 2006082"/>
                  <a:gd name="connsiteX1" fmla="*/ 3610947 w 3610947"/>
                  <a:gd name="connsiteY1" fmla="*/ 27992 h 2006082"/>
                  <a:gd name="connsiteX2" fmla="*/ 3237722 w 3610947"/>
                  <a:gd name="connsiteY2" fmla="*/ 2006082 h 2006082"/>
                  <a:gd name="connsiteX3" fmla="*/ 0 w 3610947"/>
                  <a:gd name="connsiteY3" fmla="*/ 1763486 h 2006082"/>
                  <a:gd name="connsiteX4" fmla="*/ 858416 w 3610947"/>
                  <a:gd name="connsiteY4" fmla="*/ 0 h 200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0947" h="2006082">
                    <a:moveTo>
                      <a:pt x="858416" y="0"/>
                    </a:moveTo>
                    <a:lnTo>
                      <a:pt x="3610947" y="27992"/>
                    </a:lnTo>
                    <a:lnTo>
                      <a:pt x="3237722" y="2006082"/>
                    </a:lnTo>
                    <a:lnTo>
                      <a:pt x="0" y="1763486"/>
                    </a:lnTo>
                    <a:lnTo>
                      <a:pt x="858416" y="0"/>
                    </a:lnTo>
                    <a:close/>
                  </a:path>
                </a:pathLst>
              </a:custGeom>
              <a:gradFill>
                <a:gsLst>
                  <a:gs pos="26000">
                    <a:schemeClr val="tx1">
                      <a:lumMod val="85000"/>
                      <a:lumOff val="15000"/>
                    </a:schemeClr>
                  </a:gs>
                  <a:gs pos="87000">
                    <a:schemeClr val="accent3">
                      <a:lumMod val="45000"/>
                      <a:lumOff val="5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Freeform: Shape 3">
                <a:extLst/>
              </p:cNvPr>
              <p:cNvSpPr/>
              <p:nvPr/>
            </p:nvSpPr>
            <p:spPr>
              <a:xfrm>
                <a:off x="4730098" y="2151848"/>
                <a:ext cx="3396697" cy="1930761"/>
              </a:xfrm>
              <a:custGeom>
                <a:avLst/>
                <a:gdLst>
                  <a:gd name="connsiteX0" fmla="*/ 0 w 3396343"/>
                  <a:gd name="connsiteY0" fmla="*/ 0 h 1931437"/>
                  <a:gd name="connsiteX1" fmla="*/ 3247053 w 3396343"/>
                  <a:gd name="connsiteY1" fmla="*/ 233266 h 1931437"/>
                  <a:gd name="connsiteX2" fmla="*/ 3396343 w 3396343"/>
                  <a:gd name="connsiteY2" fmla="*/ 1931437 h 1931437"/>
                  <a:gd name="connsiteX3" fmla="*/ 671804 w 3396343"/>
                  <a:gd name="connsiteY3" fmla="*/ 1828800 h 1931437"/>
                  <a:gd name="connsiteX4" fmla="*/ 0 w 3396343"/>
                  <a:gd name="connsiteY4" fmla="*/ 0 h 193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43" h="1931437">
                    <a:moveTo>
                      <a:pt x="0" y="0"/>
                    </a:moveTo>
                    <a:lnTo>
                      <a:pt x="3247053" y="233266"/>
                    </a:lnTo>
                    <a:lnTo>
                      <a:pt x="3396343" y="1931437"/>
                    </a:lnTo>
                    <a:lnTo>
                      <a:pt x="671804" y="1828800"/>
                    </a:lnTo>
                    <a:lnTo>
                      <a:pt x="0" y="0"/>
                    </a:lnTo>
                    <a:close/>
                  </a:path>
                </a:pathLst>
              </a:custGeom>
              <a:gradFill>
                <a:gsLst>
                  <a:gs pos="32000">
                    <a:schemeClr val="tx1">
                      <a:lumMod val="85000"/>
                      <a:lumOff val="15000"/>
                    </a:schemeClr>
                  </a:gs>
                  <a:gs pos="88000">
                    <a:schemeClr val="accent3">
                      <a:lumMod val="45000"/>
                      <a:lumOff val="5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Freeform: Shape 4">
                <a:extLst/>
              </p:cNvPr>
              <p:cNvSpPr/>
              <p:nvPr/>
            </p:nvSpPr>
            <p:spPr>
              <a:xfrm>
                <a:off x="7948941" y="349698"/>
                <a:ext cx="411287" cy="3677337"/>
              </a:xfrm>
              <a:custGeom>
                <a:avLst/>
                <a:gdLst>
                  <a:gd name="connsiteX0" fmla="*/ 363894 w 410547"/>
                  <a:gd name="connsiteY0" fmla="*/ 0 h 3676261"/>
                  <a:gd name="connsiteX1" fmla="*/ 410547 w 410547"/>
                  <a:gd name="connsiteY1" fmla="*/ 1847461 h 3676261"/>
                  <a:gd name="connsiteX2" fmla="*/ 167951 w 410547"/>
                  <a:gd name="connsiteY2" fmla="*/ 3676261 h 3676261"/>
                  <a:gd name="connsiteX3" fmla="*/ 0 w 410547"/>
                  <a:gd name="connsiteY3" fmla="*/ 2006081 h 3676261"/>
                  <a:gd name="connsiteX4" fmla="*/ 363894 w 410547"/>
                  <a:gd name="connsiteY4" fmla="*/ 0 h 3676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47" h="3676261">
                    <a:moveTo>
                      <a:pt x="363894" y="0"/>
                    </a:moveTo>
                    <a:lnTo>
                      <a:pt x="410547" y="1847461"/>
                    </a:lnTo>
                    <a:lnTo>
                      <a:pt x="167951" y="3676261"/>
                    </a:lnTo>
                    <a:lnTo>
                      <a:pt x="0" y="2006081"/>
                    </a:lnTo>
                    <a:lnTo>
                      <a:pt x="363894" y="0"/>
                    </a:lnTo>
                    <a:close/>
                  </a:path>
                </a:pathLst>
              </a:custGeom>
              <a:gradFill flip="none" rotWithShape="1">
                <a:gsLst>
                  <a:gs pos="43000">
                    <a:schemeClr val="tx1">
                      <a:lumMod val="85000"/>
                      <a:lumOff val="15000"/>
                    </a:schemeClr>
                  </a:gs>
                  <a:gs pos="87000">
                    <a:schemeClr val="accent3">
                      <a:lumMod val="45000"/>
                      <a:lumOff val="5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a:extLst/>
              </p:cNvPr>
              <p:cNvSpPr/>
              <p:nvPr/>
            </p:nvSpPr>
            <p:spPr>
              <a:xfrm rot="344834">
                <a:off x="4676549" y="-390215"/>
                <a:ext cx="2993729" cy="3170099"/>
              </a:xfrm>
              <a:prstGeom prst="rect">
                <a:avLst/>
              </a:prstGeom>
              <a:noFill/>
              <a:scene3d>
                <a:camera prst="perspectiveRelaxed"/>
                <a:lightRig rig="threePt" dir="t"/>
              </a:scene3d>
            </p:spPr>
            <p:txBody>
              <a:bodyPr>
                <a:spAutoFit/>
              </a:bodyPr>
              <a:lstStyle/>
              <a:p>
                <a:pPr algn="ctr" fontAlgn="auto">
                  <a:spcBef>
                    <a:spcPts val="0"/>
                  </a:spcBef>
                  <a:spcAft>
                    <a:spcPts val="0"/>
                  </a:spcAft>
                  <a:defRPr/>
                </a:pPr>
                <a:r>
                  <a:rPr lang="en-US" sz="20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 </a:t>
                </a:r>
              </a:p>
            </p:txBody>
          </p:sp>
          <p:sp>
            <p:nvSpPr>
              <p:cNvPr id="7" name="Rectangle 6">
                <a:extLst/>
              </p:cNvPr>
              <p:cNvSpPr/>
              <p:nvPr/>
            </p:nvSpPr>
            <p:spPr>
              <a:xfrm>
                <a:off x="4488724" y="1675984"/>
                <a:ext cx="2993729" cy="2862322"/>
              </a:xfrm>
              <a:prstGeom prst="rect">
                <a:avLst/>
              </a:prstGeom>
              <a:noFill/>
              <a:scene3d>
                <a:camera prst="perspectiveRelaxedModerately"/>
                <a:lightRig rig="threePt" dir="t"/>
              </a:scene3d>
            </p:spPr>
            <p:txBody>
              <a:bodyPr>
                <a:spAutoFit/>
              </a:bodyPr>
              <a:lstStyle/>
              <a:p>
                <a:pPr algn="ctr" fontAlgn="auto">
                  <a:spcBef>
                    <a:spcPts val="0"/>
                  </a:spcBef>
                  <a:spcAft>
                    <a:spcPts val="0"/>
                  </a:spcAft>
                  <a:defRPr/>
                </a:pPr>
                <a:r>
                  <a:rPr lang="en-US" sz="18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 </a:t>
                </a:r>
              </a:p>
            </p:txBody>
          </p:sp>
        </p:grpSp>
        <p:pic>
          <p:nvPicPr>
            <p:cNvPr id="8" name="Picture 2" descr="1378233381[1]">
              <a:extLst/>
            </p:cNvPr>
            <p:cNvPicPr>
              <a:picLocks noChangeAspect="1" noChangeArrowheads="1"/>
            </p:cNvPicPr>
            <p:nvPr/>
          </p:nvPicPr>
          <p:blipFill>
            <a:blip r:embed="rId29">
              <a:duotone>
                <a:schemeClr val="bg2">
                  <a:shade val="45000"/>
                  <a:satMod val="135000"/>
                </a:schemeClr>
                <a:prstClr val="white"/>
              </a:duotone>
              <a:extLst/>
            </a:blip>
            <a:srcRect/>
            <a:stretch>
              <a:fillRect/>
            </a:stretch>
          </p:blipFill>
          <p:spPr bwMode="auto">
            <a:xfrm>
              <a:off x="2040693" y="2418384"/>
              <a:ext cx="1448953" cy="940363"/>
            </a:xfrm>
            <a:prstGeom prst="rect">
              <a:avLst/>
            </a:prstGeom>
            <a:noFill/>
            <a:ln>
              <a:noFill/>
            </a:ln>
            <a:extLst/>
          </p:spPr>
        </p:pic>
        <p:pic>
          <p:nvPicPr>
            <p:cNvPr id="10" name="Picture 2" descr="1378233381[1]">
              <a:extLst/>
            </p:cNvPr>
            <p:cNvPicPr>
              <a:picLocks noChangeAspect="1" noChangeArrowheads="1"/>
            </p:cNvPicPr>
            <p:nvPr/>
          </p:nvPicPr>
          <p:blipFill>
            <a:blip r:embed="rId29">
              <a:duotone>
                <a:schemeClr val="bg2">
                  <a:shade val="45000"/>
                  <a:satMod val="135000"/>
                </a:schemeClr>
                <a:prstClr val="white"/>
              </a:duotone>
              <a:extLst/>
            </a:blip>
            <a:srcRect/>
            <a:stretch>
              <a:fillRect/>
            </a:stretch>
          </p:blipFill>
          <p:spPr bwMode="auto">
            <a:xfrm>
              <a:off x="2136431" y="495832"/>
              <a:ext cx="1448953" cy="940363"/>
            </a:xfrm>
            <a:prstGeom prst="rect">
              <a:avLst/>
            </a:prstGeom>
            <a:noFill/>
            <a:ln>
              <a:noFill/>
            </a:ln>
            <a:scene3d>
              <a:camera prst="orthographicFront">
                <a:rot lat="2400000" lon="0" rev="0"/>
              </a:camera>
              <a:lightRig rig="threePt" dir="t"/>
            </a:scene3d>
            <a:extLst/>
          </p:spPr>
        </p:pic>
      </p:grpSp>
      <p:sp>
        <p:nvSpPr>
          <p:cNvPr id="20532" name="Rectangle 5"/>
          <p:cNvSpPr>
            <a:spLocks noChangeArrowheads="1"/>
          </p:cNvSpPr>
          <p:nvPr/>
        </p:nvSpPr>
        <p:spPr bwMode="auto">
          <a:xfrm>
            <a:off x="5477863" y="2007364"/>
            <a:ext cx="5456440" cy="2862322"/>
          </a:xfrm>
          <a:prstGeom prst="rect">
            <a:avLst/>
          </a:prstGeom>
          <a:noFill/>
          <a:ln w="9525">
            <a:noFill/>
            <a:miter lim="800000"/>
            <a:headEnd/>
            <a:tailEnd/>
          </a:ln>
        </p:spPr>
        <p:txBody>
          <a:bodyPr wrap="square">
            <a:spAutoFit/>
          </a:bodyPr>
          <a:lstStyle/>
          <a:p>
            <a:pPr algn="ctr"/>
            <a:r>
              <a:rPr lang="en-US" sz="8000" dirty="0">
                <a:solidFill>
                  <a:srgbClr val="FF0000"/>
                </a:solidFill>
                <a:latin typeface="Impact" pitchFamily="34" charset="0"/>
              </a:rPr>
              <a:t>Enlightening</a:t>
            </a:r>
          </a:p>
          <a:p>
            <a:pPr algn="ctr"/>
            <a:r>
              <a:rPr lang="en-US" sz="8000" dirty="0">
                <a:solidFill>
                  <a:srgbClr val="FF0000"/>
                </a:solidFill>
                <a:latin typeface="Impact" pitchFamily="34" charset="0"/>
              </a:rPr>
              <a:t>The Eyes</a:t>
            </a:r>
          </a:p>
          <a:p>
            <a:pPr algn="ctr"/>
            <a:r>
              <a:rPr lang="en-US" sz="2000" dirty="0">
                <a:latin typeface="Impact" pitchFamily="34" charset="0"/>
              </a:rPr>
              <a:t>Ephesians 1:18-19</a:t>
            </a:r>
          </a:p>
        </p:txBody>
      </p:sp>
    </p:spTree>
    <p:extLst>
      <p:ext uri="{BB962C8B-B14F-4D97-AF65-F5344CB8AC3E}">
        <p14:creationId xmlns:p14="http://schemas.microsoft.com/office/powerpoint/2010/main" val="3093709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D85A97-408B-4550-B8B0-7DAD5A75C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3" y="216152"/>
            <a:ext cx="2528884" cy="2714335"/>
          </a:xfrm>
          <a:prstGeom prst="rect">
            <a:avLst/>
          </a:prstGeom>
        </p:spPr>
      </p:pic>
      <p:pic>
        <p:nvPicPr>
          <p:cNvPr id="4" name="Picture 3">
            <a:extLst>
              <a:ext uri="{FF2B5EF4-FFF2-40B4-BE49-F238E27FC236}">
                <a16:creationId xmlns:a16="http://schemas.microsoft.com/office/drawing/2014/main" id="{1A9AB211-0F18-41EA-93DA-00BF91D829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5070" y="3551460"/>
            <a:ext cx="2052448" cy="3045364"/>
          </a:xfrm>
          <a:prstGeom prst="rect">
            <a:avLst/>
          </a:prstGeom>
        </p:spPr>
      </p:pic>
      <p:pic>
        <p:nvPicPr>
          <p:cNvPr id="5" name="Picture 4">
            <a:extLst>
              <a:ext uri="{FF2B5EF4-FFF2-40B4-BE49-F238E27FC236}">
                <a16:creationId xmlns:a16="http://schemas.microsoft.com/office/drawing/2014/main" id="{AD1B44C6-FFD0-4302-B431-8C25C5AA7E1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39" t="26139" r="-1639" b="47208"/>
          <a:stretch/>
        </p:blipFill>
        <p:spPr>
          <a:xfrm>
            <a:off x="371473" y="2964566"/>
            <a:ext cx="2033867" cy="1173788"/>
          </a:xfrm>
          <a:prstGeom prst="rect">
            <a:avLst/>
          </a:prstGeom>
        </p:spPr>
      </p:pic>
      <p:pic>
        <p:nvPicPr>
          <p:cNvPr id="6" name="Picture 5">
            <a:extLst>
              <a:ext uri="{FF2B5EF4-FFF2-40B4-BE49-F238E27FC236}">
                <a16:creationId xmlns:a16="http://schemas.microsoft.com/office/drawing/2014/main" id="{72A8289E-19D4-4C54-B54E-C442AA65C0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2102" y="2658936"/>
            <a:ext cx="1874209" cy="1534131"/>
          </a:xfrm>
          <a:prstGeom prst="rect">
            <a:avLst/>
          </a:prstGeom>
        </p:spPr>
      </p:pic>
      <p:pic>
        <p:nvPicPr>
          <p:cNvPr id="8" name="Picture 7">
            <a:extLst>
              <a:ext uri="{FF2B5EF4-FFF2-40B4-BE49-F238E27FC236}">
                <a16:creationId xmlns:a16="http://schemas.microsoft.com/office/drawing/2014/main" id="{69DFF8EB-B4AC-41B1-9964-AD6577B246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56630" y="31662"/>
            <a:ext cx="1136818" cy="2461590"/>
          </a:xfrm>
          <a:prstGeom prst="rect">
            <a:avLst/>
          </a:prstGeom>
        </p:spPr>
      </p:pic>
      <p:pic>
        <p:nvPicPr>
          <p:cNvPr id="10" name="Picture 9">
            <a:extLst>
              <a:ext uri="{FF2B5EF4-FFF2-40B4-BE49-F238E27FC236}">
                <a16:creationId xmlns:a16="http://schemas.microsoft.com/office/drawing/2014/main" id="{EC4F9B38-DE98-4B8F-9E2D-4B16E688E48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6002" t="41383" r="24993" b="478"/>
          <a:stretch/>
        </p:blipFill>
        <p:spPr>
          <a:xfrm>
            <a:off x="2824930" y="0"/>
            <a:ext cx="1748672" cy="2297389"/>
          </a:xfrm>
          <a:prstGeom prst="rect">
            <a:avLst/>
          </a:prstGeom>
        </p:spPr>
      </p:pic>
      <p:pic>
        <p:nvPicPr>
          <p:cNvPr id="11" name="Picture 10">
            <a:extLst>
              <a:ext uri="{FF2B5EF4-FFF2-40B4-BE49-F238E27FC236}">
                <a16:creationId xmlns:a16="http://schemas.microsoft.com/office/drawing/2014/main" id="{E5298D5E-298C-4382-B33D-F3AA082E188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6320" y="4730491"/>
            <a:ext cx="2112761" cy="2112761"/>
          </a:xfrm>
          <a:prstGeom prst="rect">
            <a:avLst/>
          </a:prstGeom>
        </p:spPr>
      </p:pic>
      <p:pic>
        <p:nvPicPr>
          <p:cNvPr id="12" name="Picture 11">
            <a:extLst>
              <a:ext uri="{FF2B5EF4-FFF2-40B4-BE49-F238E27FC236}">
                <a16:creationId xmlns:a16="http://schemas.microsoft.com/office/drawing/2014/main" id="{94ECA5D8-53B4-48F8-ADF5-7AE06E67E4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7398" y="114252"/>
            <a:ext cx="1729866" cy="2508759"/>
          </a:xfrm>
          <a:prstGeom prst="rect">
            <a:avLst/>
          </a:prstGeom>
        </p:spPr>
      </p:pic>
      <p:pic>
        <p:nvPicPr>
          <p:cNvPr id="13" name="Picture 12">
            <a:extLst>
              <a:ext uri="{FF2B5EF4-FFF2-40B4-BE49-F238E27FC236}">
                <a16:creationId xmlns:a16="http://schemas.microsoft.com/office/drawing/2014/main" id="{4058BD46-4F46-4AE6-802A-245B94D55E8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53826" y="4417764"/>
            <a:ext cx="2015521" cy="2493428"/>
          </a:xfrm>
          <a:prstGeom prst="rect">
            <a:avLst/>
          </a:prstGeom>
        </p:spPr>
      </p:pic>
      <p:pic>
        <p:nvPicPr>
          <p:cNvPr id="15" name="Picture 14">
            <a:extLst>
              <a:ext uri="{FF2B5EF4-FFF2-40B4-BE49-F238E27FC236}">
                <a16:creationId xmlns:a16="http://schemas.microsoft.com/office/drawing/2014/main" id="{43ECEB89-082D-4813-891A-BA7CDED1142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64638" y="4795052"/>
            <a:ext cx="1829358" cy="2115884"/>
          </a:xfrm>
          <a:prstGeom prst="rect">
            <a:avLst/>
          </a:prstGeom>
        </p:spPr>
      </p:pic>
      <p:pic>
        <p:nvPicPr>
          <p:cNvPr id="17" name="Picture 16">
            <a:extLst>
              <a:ext uri="{FF2B5EF4-FFF2-40B4-BE49-F238E27FC236}">
                <a16:creationId xmlns:a16="http://schemas.microsoft.com/office/drawing/2014/main" id="{0DCABE77-C816-479C-AA17-C928F4C6664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15885" y="2044277"/>
            <a:ext cx="1780115" cy="2373487"/>
          </a:xfrm>
          <a:prstGeom prst="rect">
            <a:avLst/>
          </a:prstGeom>
        </p:spPr>
      </p:pic>
      <p:pic>
        <p:nvPicPr>
          <p:cNvPr id="18" name="Picture 17">
            <a:extLst>
              <a:ext uri="{FF2B5EF4-FFF2-40B4-BE49-F238E27FC236}">
                <a16:creationId xmlns:a16="http://schemas.microsoft.com/office/drawing/2014/main" id="{E3936335-F6F8-48D7-91D4-D313AB95547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37518" y="3314748"/>
            <a:ext cx="2245984" cy="2809522"/>
          </a:xfrm>
          <a:prstGeom prst="rect">
            <a:avLst/>
          </a:prstGeom>
        </p:spPr>
      </p:pic>
      <p:pic>
        <p:nvPicPr>
          <p:cNvPr id="19" name="Picture 18">
            <a:extLst>
              <a:ext uri="{FF2B5EF4-FFF2-40B4-BE49-F238E27FC236}">
                <a16:creationId xmlns:a16="http://schemas.microsoft.com/office/drawing/2014/main" id="{C7CFF0C5-5814-48B5-AB2F-EC59D38257C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69347" y="114252"/>
            <a:ext cx="1017386" cy="1808687"/>
          </a:xfrm>
          <a:prstGeom prst="rect">
            <a:avLst/>
          </a:prstGeom>
        </p:spPr>
      </p:pic>
      <p:pic>
        <p:nvPicPr>
          <p:cNvPr id="20" name="Picture 19">
            <a:extLst>
              <a:ext uri="{FF2B5EF4-FFF2-40B4-BE49-F238E27FC236}">
                <a16:creationId xmlns:a16="http://schemas.microsoft.com/office/drawing/2014/main" id="{056AC42C-F9DF-4EBF-8AA3-4BA6989A18B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885333" y="-303450"/>
            <a:ext cx="1881091" cy="3344162"/>
          </a:xfrm>
          <a:prstGeom prst="rect">
            <a:avLst/>
          </a:prstGeom>
        </p:spPr>
      </p:pic>
      <p:pic>
        <p:nvPicPr>
          <p:cNvPr id="22" name="Picture 21">
            <a:extLst>
              <a:ext uri="{FF2B5EF4-FFF2-40B4-BE49-F238E27FC236}">
                <a16:creationId xmlns:a16="http://schemas.microsoft.com/office/drawing/2014/main" id="{587F5721-1016-40C5-82AF-E14E67F5A93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91839" y="1985035"/>
            <a:ext cx="2147490" cy="2881931"/>
          </a:xfrm>
          <a:prstGeom prst="rect">
            <a:avLst/>
          </a:prstGeom>
        </p:spPr>
      </p:pic>
      <p:pic>
        <p:nvPicPr>
          <p:cNvPr id="23" name="Picture 22">
            <a:extLst>
              <a:ext uri="{FF2B5EF4-FFF2-40B4-BE49-F238E27FC236}">
                <a16:creationId xmlns:a16="http://schemas.microsoft.com/office/drawing/2014/main" id="{AFD51970-5568-4632-84E1-34B4A5FE405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039737" y="4795052"/>
            <a:ext cx="757432" cy="1640093"/>
          </a:xfrm>
          <a:prstGeom prst="rect">
            <a:avLst/>
          </a:prstGeom>
        </p:spPr>
      </p:pic>
    </p:spTree>
    <p:extLst>
      <p:ext uri="{BB962C8B-B14F-4D97-AF65-F5344CB8AC3E}">
        <p14:creationId xmlns:p14="http://schemas.microsoft.com/office/powerpoint/2010/main" val="2861522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154949-36D0-4FE5-9289-E368438822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0577" y="754911"/>
            <a:ext cx="4886285" cy="2256597"/>
          </a:xfrm>
          <a:prstGeom prst="rect">
            <a:avLst/>
          </a:prstGeom>
        </p:spPr>
      </p:pic>
      <p:pic>
        <p:nvPicPr>
          <p:cNvPr id="6" name="Picture 5">
            <a:extLst>
              <a:ext uri="{FF2B5EF4-FFF2-40B4-BE49-F238E27FC236}">
                <a16:creationId xmlns:a16="http://schemas.microsoft.com/office/drawing/2014/main" id="{CC7C5704-CC80-4D37-842A-95CE74B126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85" y="4507661"/>
            <a:ext cx="2494744" cy="2229000"/>
          </a:xfrm>
          <a:prstGeom prst="rect">
            <a:avLst/>
          </a:prstGeom>
        </p:spPr>
      </p:pic>
      <p:pic>
        <p:nvPicPr>
          <p:cNvPr id="7" name="Picture 6">
            <a:extLst>
              <a:ext uri="{FF2B5EF4-FFF2-40B4-BE49-F238E27FC236}">
                <a16:creationId xmlns:a16="http://schemas.microsoft.com/office/drawing/2014/main" id="{1CE11FF8-0562-4F5F-99B8-AD60092EE1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801" y="2080675"/>
            <a:ext cx="2022488" cy="2426986"/>
          </a:xfrm>
          <a:prstGeom prst="rect">
            <a:avLst/>
          </a:prstGeom>
        </p:spPr>
      </p:pic>
      <p:pic>
        <p:nvPicPr>
          <p:cNvPr id="9" name="Picture 8">
            <a:extLst>
              <a:ext uri="{FF2B5EF4-FFF2-40B4-BE49-F238E27FC236}">
                <a16:creationId xmlns:a16="http://schemas.microsoft.com/office/drawing/2014/main" id="{16C85593-D818-42E8-A735-7BFE91851F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39553" y="4656138"/>
            <a:ext cx="1533151" cy="2044201"/>
          </a:xfrm>
          <a:prstGeom prst="rect">
            <a:avLst/>
          </a:prstGeom>
        </p:spPr>
      </p:pic>
      <p:pic>
        <p:nvPicPr>
          <p:cNvPr id="16" name="Picture 15">
            <a:extLst>
              <a:ext uri="{FF2B5EF4-FFF2-40B4-BE49-F238E27FC236}">
                <a16:creationId xmlns:a16="http://schemas.microsoft.com/office/drawing/2014/main" id="{86AA98F3-D1CC-4814-9E80-1AC244BBE3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34444" y="157661"/>
            <a:ext cx="2340636" cy="2400000"/>
          </a:xfrm>
          <a:prstGeom prst="rect">
            <a:avLst/>
          </a:prstGeom>
        </p:spPr>
      </p:pic>
      <p:pic>
        <p:nvPicPr>
          <p:cNvPr id="21" name="Picture 20">
            <a:extLst>
              <a:ext uri="{FF2B5EF4-FFF2-40B4-BE49-F238E27FC236}">
                <a16:creationId xmlns:a16="http://schemas.microsoft.com/office/drawing/2014/main" id="{DDF48C7F-89B2-4299-9146-D1C9535BDF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121339"/>
            <a:ext cx="2064932" cy="2418265"/>
          </a:xfrm>
          <a:prstGeom prst="rect">
            <a:avLst/>
          </a:prstGeom>
        </p:spPr>
      </p:pic>
    </p:spTree>
    <p:extLst>
      <p:ext uri="{BB962C8B-B14F-4D97-AF65-F5344CB8AC3E}">
        <p14:creationId xmlns:p14="http://schemas.microsoft.com/office/powerpoint/2010/main" val="2573237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ECCCB8-BD17-48F8-A138-BAF27C5FEE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46" y="0"/>
            <a:ext cx="2277139" cy="2286667"/>
          </a:xfrm>
          <a:prstGeom prst="rect">
            <a:avLst/>
          </a:prstGeom>
        </p:spPr>
      </p:pic>
      <p:pic>
        <p:nvPicPr>
          <p:cNvPr id="4" name="Picture 3">
            <a:extLst>
              <a:ext uri="{FF2B5EF4-FFF2-40B4-BE49-F238E27FC236}">
                <a16:creationId xmlns:a16="http://schemas.microsoft.com/office/drawing/2014/main" id="{F60ED090-4797-45D2-AF60-B6BB27AF1A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654" y="4208049"/>
            <a:ext cx="2169331" cy="2478750"/>
          </a:xfrm>
          <a:prstGeom prst="rect">
            <a:avLst/>
          </a:prstGeom>
        </p:spPr>
      </p:pic>
      <p:pic>
        <p:nvPicPr>
          <p:cNvPr id="5" name="Picture 4">
            <a:extLst>
              <a:ext uri="{FF2B5EF4-FFF2-40B4-BE49-F238E27FC236}">
                <a16:creationId xmlns:a16="http://schemas.microsoft.com/office/drawing/2014/main" id="{84B311A3-BD51-48A9-9BE0-FF08795EA8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7762" y="4562926"/>
            <a:ext cx="1687086" cy="2074286"/>
          </a:xfrm>
          <a:prstGeom prst="rect">
            <a:avLst/>
          </a:prstGeom>
        </p:spPr>
      </p:pic>
      <p:pic>
        <p:nvPicPr>
          <p:cNvPr id="7" name="Picture 6">
            <a:extLst>
              <a:ext uri="{FF2B5EF4-FFF2-40B4-BE49-F238E27FC236}">
                <a16:creationId xmlns:a16="http://schemas.microsoft.com/office/drawing/2014/main" id="{36D80C2A-9EF4-46D5-9B9C-A1C6F09667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2811" y="203560"/>
            <a:ext cx="1502556" cy="1879546"/>
          </a:xfrm>
          <a:prstGeom prst="rect">
            <a:avLst/>
          </a:prstGeom>
        </p:spPr>
      </p:pic>
      <p:pic>
        <p:nvPicPr>
          <p:cNvPr id="8" name="Picture 7">
            <a:extLst>
              <a:ext uri="{FF2B5EF4-FFF2-40B4-BE49-F238E27FC236}">
                <a16:creationId xmlns:a16="http://schemas.microsoft.com/office/drawing/2014/main" id="{9350B182-B759-424B-AA40-C05E59F0B6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7193" y="0"/>
            <a:ext cx="2660309" cy="2891640"/>
          </a:xfrm>
          <a:prstGeom prst="rect">
            <a:avLst/>
          </a:prstGeom>
        </p:spPr>
      </p:pic>
      <p:pic>
        <p:nvPicPr>
          <p:cNvPr id="9" name="Picture 8">
            <a:extLst>
              <a:ext uri="{FF2B5EF4-FFF2-40B4-BE49-F238E27FC236}">
                <a16:creationId xmlns:a16="http://schemas.microsoft.com/office/drawing/2014/main" id="{EB3D67D8-381D-462D-B597-E6B5A9F982B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4848" y="4562926"/>
            <a:ext cx="2163197" cy="2221036"/>
          </a:xfrm>
          <a:prstGeom prst="rect">
            <a:avLst/>
          </a:prstGeom>
        </p:spPr>
      </p:pic>
      <p:pic>
        <p:nvPicPr>
          <p:cNvPr id="10" name="Picture 9">
            <a:extLst>
              <a:ext uri="{FF2B5EF4-FFF2-40B4-BE49-F238E27FC236}">
                <a16:creationId xmlns:a16="http://schemas.microsoft.com/office/drawing/2014/main" id="{2FD44D80-007A-4B63-8D70-71577174555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53801" y="106190"/>
            <a:ext cx="2074286" cy="2074286"/>
          </a:xfrm>
          <a:prstGeom prst="rect">
            <a:avLst/>
          </a:prstGeom>
        </p:spPr>
      </p:pic>
      <p:pic>
        <p:nvPicPr>
          <p:cNvPr id="11" name="Picture 10">
            <a:extLst>
              <a:ext uri="{FF2B5EF4-FFF2-40B4-BE49-F238E27FC236}">
                <a16:creationId xmlns:a16="http://schemas.microsoft.com/office/drawing/2014/main" id="{C0B25FE8-D726-4766-9FF9-3A992DF870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2779" y="4898313"/>
            <a:ext cx="1536499" cy="1959687"/>
          </a:xfrm>
          <a:prstGeom prst="rect">
            <a:avLst/>
          </a:prstGeom>
        </p:spPr>
      </p:pic>
      <p:pic>
        <p:nvPicPr>
          <p:cNvPr id="14" name="Picture 13">
            <a:extLst>
              <a:ext uri="{FF2B5EF4-FFF2-40B4-BE49-F238E27FC236}">
                <a16:creationId xmlns:a16="http://schemas.microsoft.com/office/drawing/2014/main" id="{2B96A5D4-0898-4AD2-8306-381454936E0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4519" y="2351002"/>
            <a:ext cx="1555791" cy="1081275"/>
          </a:xfrm>
          <a:prstGeom prst="rect">
            <a:avLst/>
          </a:prstGeom>
        </p:spPr>
      </p:pic>
      <p:pic>
        <p:nvPicPr>
          <p:cNvPr id="15" name="Picture 14">
            <a:extLst>
              <a:ext uri="{FF2B5EF4-FFF2-40B4-BE49-F238E27FC236}">
                <a16:creationId xmlns:a16="http://schemas.microsoft.com/office/drawing/2014/main" id="{22300A8B-9003-4E6E-835B-7BEEFDF5E7B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14133" y="1146340"/>
            <a:ext cx="1751752" cy="1471472"/>
          </a:xfrm>
          <a:prstGeom prst="rect">
            <a:avLst/>
          </a:prstGeom>
        </p:spPr>
      </p:pic>
      <p:pic>
        <p:nvPicPr>
          <p:cNvPr id="16" name="Picture 15">
            <a:extLst>
              <a:ext uri="{FF2B5EF4-FFF2-40B4-BE49-F238E27FC236}">
                <a16:creationId xmlns:a16="http://schemas.microsoft.com/office/drawing/2014/main" id="{46B2607F-132A-49E3-B6D8-9A07B30526A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82937" y="4484494"/>
            <a:ext cx="1822704" cy="1371600"/>
          </a:xfrm>
          <a:prstGeom prst="rect">
            <a:avLst/>
          </a:prstGeom>
        </p:spPr>
      </p:pic>
      <p:pic>
        <p:nvPicPr>
          <p:cNvPr id="18" name="Picture 17">
            <a:extLst>
              <a:ext uri="{FF2B5EF4-FFF2-40B4-BE49-F238E27FC236}">
                <a16:creationId xmlns:a16="http://schemas.microsoft.com/office/drawing/2014/main" id="{F7554CDF-BE6E-4EF3-A042-3416367D5A4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45128" y="4530774"/>
            <a:ext cx="1736780" cy="2221036"/>
          </a:xfrm>
          <a:prstGeom prst="rect">
            <a:avLst/>
          </a:prstGeom>
        </p:spPr>
      </p:pic>
      <p:pic>
        <p:nvPicPr>
          <p:cNvPr id="19" name="Picture 18">
            <a:extLst>
              <a:ext uri="{FF2B5EF4-FFF2-40B4-BE49-F238E27FC236}">
                <a16:creationId xmlns:a16="http://schemas.microsoft.com/office/drawing/2014/main" id="{EEC28120-4C19-469A-85DD-8832F2FE29F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338136" y="2891639"/>
            <a:ext cx="1282383" cy="1592855"/>
          </a:xfrm>
          <a:prstGeom prst="rect">
            <a:avLst/>
          </a:prstGeom>
        </p:spPr>
      </p:pic>
      <p:pic>
        <p:nvPicPr>
          <p:cNvPr id="21" name="Picture 20">
            <a:extLst>
              <a:ext uri="{FF2B5EF4-FFF2-40B4-BE49-F238E27FC236}">
                <a16:creationId xmlns:a16="http://schemas.microsoft.com/office/drawing/2014/main" id="{B7B937A5-2589-46F6-B6A5-3DEA028626A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92223" y="4770628"/>
            <a:ext cx="1002586" cy="2170932"/>
          </a:xfrm>
          <a:prstGeom prst="rect">
            <a:avLst/>
          </a:prstGeom>
        </p:spPr>
      </p:pic>
      <p:pic>
        <p:nvPicPr>
          <p:cNvPr id="22" name="Picture 21">
            <a:extLst>
              <a:ext uri="{FF2B5EF4-FFF2-40B4-BE49-F238E27FC236}">
                <a16:creationId xmlns:a16="http://schemas.microsoft.com/office/drawing/2014/main" id="{03FF2B1C-2584-4323-8160-0D727B2CD81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515782" y="2738198"/>
            <a:ext cx="1648475" cy="1978170"/>
          </a:xfrm>
          <a:prstGeom prst="rect">
            <a:avLst/>
          </a:prstGeom>
        </p:spPr>
      </p:pic>
      <p:pic>
        <p:nvPicPr>
          <p:cNvPr id="23" name="Picture 22">
            <a:extLst>
              <a:ext uri="{FF2B5EF4-FFF2-40B4-BE49-F238E27FC236}">
                <a16:creationId xmlns:a16="http://schemas.microsoft.com/office/drawing/2014/main" id="{2EEB6A55-D93D-49A1-999F-5B3436A1F0FC}"/>
              </a:ext>
            </a:extLst>
          </p:cNvPr>
          <p:cNvPicPr>
            <a:picLocks noChangeAspect="1"/>
          </p:cNvPicPr>
          <p:nvPr/>
        </p:nvPicPr>
        <p:blipFill rotWithShape="1">
          <a:blip r:embed="rId17">
            <a:extLst>
              <a:ext uri="{28A0092B-C50C-407E-A947-70E740481C1C}">
                <a14:useLocalDpi xmlns:a14="http://schemas.microsoft.com/office/drawing/2010/main" val="0"/>
              </a:ext>
            </a:extLst>
          </a:blip>
          <a:srcRect b="5916"/>
          <a:stretch/>
        </p:blipFill>
        <p:spPr>
          <a:xfrm>
            <a:off x="8599879" y="2603765"/>
            <a:ext cx="2980260" cy="2221036"/>
          </a:xfrm>
          <a:prstGeom prst="rect">
            <a:avLst/>
          </a:prstGeom>
        </p:spPr>
      </p:pic>
      <p:pic>
        <p:nvPicPr>
          <p:cNvPr id="24" name="Picture 23">
            <a:extLst>
              <a:ext uri="{FF2B5EF4-FFF2-40B4-BE49-F238E27FC236}">
                <a16:creationId xmlns:a16="http://schemas.microsoft.com/office/drawing/2014/main" id="{CE8C136C-77EA-4804-AEB2-04882BA8EDC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48204" y="2368320"/>
            <a:ext cx="1758076" cy="1758076"/>
          </a:xfrm>
          <a:prstGeom prst="rect">
            <a:avLst/>
          </a:prstGeom>
        </p:spPr>
      </p:pic>
    </p:spTree>
    <p:extLst>
      <p:ext uri="{BB962C8B-B14F-4D97-AF65-F5344CB8AC3E}">
        <p14:creationId xmlns:p14="http://schemas.microsoft.com/office/powerpoint/2010/main" val="2937374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descr="p20i"/>
          <p:cNvPicPr>
            <a:picLocks noChangeAspect="1" noChangeArrowheads="1"/>
          </p:cNvPicPr>
          <p:nvPr/>
        </p:nvPicPr>
        <p:blipFill rotWithShape="1">
          <a:blip r:embed="rId2"/>
          <a:srcRect t="23413" b="33919"/>
          <a:stretch/>
        </p:blipFill>
        <p:spPr bwMode="auto">
          <a:xfrm>
            <a:off x="-18256" y="5096669"/>
            <a:ext cx="1998663" cy="1845820"/>
          </a:xfrm>
          <a:prstGeom prst="rect">
            <a:avLst/>
          </a:prstGeom>
          <a:noFill/>
        </p:spPr>
      </p:pic>
      <p:pic>
        <p:nvPicPr>
          <p:cNvPr id="24581" name="Picture 5" descr="p20a"/>
          <p:cNvPicPr>
            <a:picLocks noChangeAspect="1" noChangeArrowheads="1"/>
          </p:cNvPicPr>
          <p:nvPr/>
        </p:nvPicPr>
        <p:blipFill rotWithShape="1">
          <a:blip r:embed="rId3"/>
          <a:srcRect t="26094" b="28948"/>
          <a:stretch/>
        </p:blipFill>
        <p:spPr bwMode="auto">
          <a:xfrm>
            <a:off x="34925" y="3661971"/>
            <a:ext cx="1998663" cy="1347811"/>
          </a:xfrm>
          <a:prstGeom prst="rect">
            <a:avLst/>
          </a:prstGeom>
          <a:noFill/>
        </p:spPr>
      </p:pic>
      <p:pic>
        <p:nvPicPr>
          <p:cNvPr id="24582" name="Picture 6" descr="p20b"/>
          <p:cNvPicPr>
            <a:picLocks noChangeAspect="1" noChangeArrowheads="1"/>
          </p:cNvPicPr>
          <p:nvPr/>
        </p:nvPicPr>
        <p:blipFill>
          <a:blip r:embed="rId4"/>
          <a:srcRect/>
          <a:stretch>
            <a:fillRect/>
          </a:stretch>
        </p:blipFill>
        <p:spPr bwMode="auto">
          <a:xfrm>
            <a:off x="103981" y="1379830"/>
            <a:ext cx="1894682" cy="2165057"/>
          </a:xfrm>
          <a:prstGeom prst="rect">
            <a:avLst/>
          </a:prstGeom>
          <a:noFill/>
        </p:spPr>
      </p:pic>
      <p:pic>
        <p:nvPicPr>
          <p:cNvPr id="24583" name="Picture 7" descr="p20c"/>
          <p:cNvPicPr>
            <a:picLocks noChangeAspect="1" noChangeArrowheads="1"/>
          </p:cNvPicPr>
          <p:nvPr/>
        </p:nvPicPr>
        <p:blipFill>
          <a:blip r:embed="rId5"/>
          <a:srcRect/>
          <a:stretch>
            <a:fillRect/>
          </a:stretch>
        </p:blipFill>
        <p:spPr bwMode="auto">
          <a:xfrm>
            <a:off x="9445625" y="4046517"/>
            <a:ext cx="2570490" cy="1845820"/>
          </a:xfrm>
          <a:prstGeom prst="rect">
            <a:avLst/>
          </a:prstGeom>
          <a:noFill/>
        </p:spPr>
      </p:pic>
      <p:pic>
        <p:nvPicPr>
          <p:cNvPr id="24584" name="Picture 8" descr="p20d"/>
          <p:cNvPicPr>
            <a:picLocks noChangeAspect="1" noChangeArrowheads="1"/>
          </p:cNvPicPr>
          <p:nvPr/>
        </p:nvPicPr>
        <p:blipFill>
          <a:blip r:embed="rId6"/>
          <a:srcRect/>
          <a:stretch>
            <a:fillRect/>
          </a:stretch>
        </p:blipFill>
        <p:spPr bwMode="auto">
          <a:xfrm>
            <a:off x="2066016" y="-202726"/>
            <a:ext cx="3300168" cy="1709376"/>
          </a:xfrm>
          <a:prstGeom prst="rect">
            <a:avLst/>
          </a:prstGeom>
          <a:noFill/>
        </p:spPr>
      </p:pic>
      <p:pic>
        <p:nvPicPr>
          <p:cNvPr id="24585" name="Picture 9" descr="p20e"/>
          <p:cNvPicPr>
            <a:picLocks noChangeAspect="1" noChangeArrowheads="1"/>
          </p:cNvPicPr>
          <p:nvPr/>
        </p:nvPicPr>
        <p:blipFill>
          <a:blip r:embed="rId7"/>
          <a:srcRect/>
          <a:stretch>
            <a:fillRect/>
          </a:stretch>
        </p:blipFill>
        <p:spPr bwMode="auto">
          <a:xfrm>
            <a:off x="172641" y="-8438"/>
            <a:ext cx="1757362" cy="1320800"/>
          </a:xfrm>
          <a:prstGeom prst="rect">
            <a:avLst/>
          </a:prstGeom>
          <a:noFill/>
        </p:spPr>
      </p:pic>
      <p:pic>
        <p:nvPicPr>
          <p:cNvPr id="24587" name="Picture 11" descr="p20g"/>
          <p:cNvPicPr>
            <a:picLocks noChangeAspect="1" noChangeArrowheads="1"/>
          </p:cNvPicPr>
          <p:nvPr/>
        </p:nvPicPr>
        <p:blipFill rotWithShape="1">
          <a:blip r:embed="rId8"/>
          <a:srcRect t="13590" b="11766"/>
          <a:stretch/>
        </p:blipFill>
        <p:spPr bwMode="auto">
          <a:xfrm>
            <a:off x="3298827" y="4928907"/>
            <a:ext cx="1193800" cy="1929093"/>
          </a:xfrm>
          <a:prstGeom prst="rect">
            <a:avLst/>
          </a:prstGeom>
          <a:noFill/>
        </p:spPr>
      </p:pic>
      <p:pic>
        <p:nvPicPr>
          <p:cNvPr id="13" name="Picture 3"/>
          <p:cNvPicPr>
            <a:picLocks noChangeAspect="1"/>
          </p:cNvPicPr>
          <p:nvPr/>
        </p:nvPicPr>
        <p:blipFill>
          <a:blip r:embed="rId9"/>
          <a:srcRect/>
          <a:stretch>
            <a:fillRect/>
          </a:stretch>
        </p:blipFill>
        <p:spPr bwMode="auto">
          <a:xfrm>
            <a:off x="1998663" y="5265737"/>
            <a:ext cx="1193800" cy="1592263"/>
          </a:xfrm>
          <a:prstGeom prst="rect">
            <a:avLst/>
          </a:prstGeom>
          <a:noFill/>
          <a:ln w="9525">
            <a:noFill/>
            <a:miter lim="800000"/>
            <a:headEnd/>
            <a:tailEnd/>
          </a:ln>
        </p:spPr>
      </p:pic>
      <p:pic>
        <p:nvPicPr>
          <p:cNvPr id="14" name="Picture 4"/>
          <p:cNvPicPr>
            <a:picLocks noChangeAspect="1"/>
          </p:cNvPicPr>
          <p:nvPr/>
        </p:nvPicPr>
        <p:blipFill>
          <a:blip r:embed="rId10"/>
          <a:srcRect/>
          <a:stretch>
            <a:fillRect/>
          </a:stretch>
        </p:blipFill>
        <p:spPr bwMode="auto">
          <a:xfrm>
            <a:off x="10129281" y="69112"/>
            <a:ext cx="1957557" cy="1465999"/>
          </a:xfrm>
          <a:prstGeom prst="rect">
            <a:avLst/>
          </a:prstGeom>
          <a:noFill/>
          <a:ln w="9525">
            <a:noFill/>
            <a:miter lim="800000"/>
            <a:headEnd/>
            <a:tailEnd/>
          </a:ln>
        </p:spPr>
      </p:pic>
      <p:pic>
        <p:nvPicPr>
          <p:cNvPr id="15" name="Picture 5"/>
          <p:cNvPicPr>
            <a:picLocks noChangeAspect="1"/>
          </p:cNvPicPr>
          <p:nvPr/>
        </p:nvPicPr>
        <p:blipFill>
          <a:blip r:embed="rId11"/>
          <a:srcRect/>
          <a:stretch>
            <a:fillRect/>
          </a:stretch>
        </p:blipFill>
        <p:spPr bwMode="auto">
          <a:xfrm>
            <a:off x="8915400" y="69112"/>
            <a:ext cx="1060450" cy="8255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4"/>
          <p:cNvPicPr>
            <a:picLocks noChangeAspect="1"/>
          </p:cNvPicPr>
          <p:nvPr/>
        </p:nvPicPr>
        <p:blipFill>
          <a:blip r:embed="rId2"/>
          <a:srcRect/>
          <a:stretch>
            <a:fillRect/>
          </a:stretch>
        </p:blipFill>
        <p:spPr bwMode="auto">
          <a:xfrm>
            <a:off x="2478088" y="5915025"/>
            <a:ext cx="1884362" cy="942975"/>
          </a:xfrm>
          <a:prstGeom prst="rect">
            <a:avLst/>
          </a:prstGeom>
          <a:noFill/>
          <a:ln w="9525">
            <a:noFill/>
            <a:miter lim="800000"/>
            <a:headEnd/>
            <a:tailEnd/>
          </a:ln>
        </p:spPr>
      </p:pic>
      <p:pic>
        <p:nvPicPr>
          <p:cNvPr id="20483" name="Picture 10"/>
          <p:cNvPicPr>
            <a:picLocks noChangeAspect="1"/>
          </p:cNvPicPr>
          <p:nvPr/>
        </p:nvPicPr>
        <p:blipFill>
          <a:blip r:embed="rId3"/>
          <a:srcRect t="27196" r="1239" b="28954"/>
          <a:stretch>
            <a:fillRect/>
          </a:stretch>
        </p:blipFill>
        <p:spPr bwMode="auto">
          <a:xfrm>
            <a:off x="4186238" y="5849938"/>
            <a:ext cx="2098675" cy="1008062"/>
          </a:xfrm>
          <a:prstGeom prst="rect">
            <a:avLst/>
          </a:prstGeom>
          <a:noFill/>
          <a:ln w="9525">
            <a:noFill/>
            <a:miter lim="800000"/>
            <a:headEnd/>
            <a:tailEnd/>
          </a:ln>
        </p:spPr>
      </p:pic>
      <p:pic>
        <p:nvPicPr>
          <p:cNvPr id="20484" name="Picture 12"/>
          <p:cNvPicPr>
            <a:picLocks noChangeAspect="1"/>
          </p:cNvPicPr>
          <p:nvPr/>
        </p:nvPicPr>
        <p:blipFill>
          <a:blip r:embed="rId4"/>
          <a:srcRect/>
          <a:stretch>
            <a:fillRect/>
          </a:stretch>
        </p:blipFill>
        <p:spPr bwMode="auto">
          <a:xfrm>
            <a:off x="976313" y="0"/>
            <a:ext cx="1468437" cy="979488"/>
          </a:xfrm>
          <a:prstGeom prst="rect">
            <a:avLst/>
          </a:prstGeom>
          <a:noFill/>
          <a:ln w="9525">
            <a:noFill/>
            <a:miter lim="800000"/>
            <a:headEnd/>
            <a:tailEnd/>
          </a:ln>
        </p:spPr>
      </p:pic>
      <p:pic>
        <p:nvPicPr>
          <p:cNvPr id="20485" name="Picture 16"/>
          <p:cNvPicPr>
            <a:picLocks noChangeAspect="1"/>
          </p:cNvPicPr>
          <p:nvPr/>
        </p:nvPicPr>
        <p:blipFill>
          <a:blip r:embed="rId5"/>
          <a:srcRect/>
          <a:stretch>
            <a:fillRect/>
          </a:stretch>
        </p:blipFill>
        <p:spPr bwMode="auto">
          <a:xfrm>
            <a:off x="-47625" y="912813"/>
            <a:ext cx="1230313" cy="1419225"/>
          </a:xfrm>
          <a:prstGeom prst="rect">
            <a:avLst/>
          </a:prstGeom>
          <a:noFill/>
          <a:ln w="9525">
            <a:noFill/>
            <a:miter lim="800000"/>
            <a:headEnd/>
            <a:tailEnd/>
          </a:ln>
        </p:spPr>
      </p:pic>
      <p:pic>
        <p:nvPicPr>
          <p:cNvPr id="20486" name="Picture 20"/>
          <p:cNvPicPr>
            <a:picLocks noChangeAspect="1"/>
          </p:cNvPicPr>
          <p:nvPr/>
        </p:nvPicPr>
        <p:blipFill>
          <a:blip r:embed="rId6"/>
          <a:srcRect/>
          <a:stretch>
            <a:fillRect/>
          </a:stretch>
        </p:blipFill>
        <p:spPr bwMode="auto">
          <a:xfrm>
            <a:off x="-12700" y="2316163"/>
            <a:ext cx="1185863" cy="1233487"/>
          </a:xfrm>
          <a:prstGeom prst="rect">
            <a:avLst/>
          </a:prstGeom>
          <a:noFill/>
          <a:ln w="9525">
            <a:noFill/>
            <a:miter lim="800000"/>
            <a:headEnd/>
            <a:tailEnd/>
          </a:ln>
        </p:spPr>
      </p:pic>
      <p:pic>
        <p:nvPicPr>
          <p:cNvPr id="20487" name="Picture 22"/>
          <p:cNvPicPr>
            <a:picLocks noChangeAspect="1"/>
          </p:cNvPicPr>
          <p:nvPr/>
        </p:nvPicPr>
        <p:blipFill>
          <a:blip r:embed="rId7"/>
          <a:srcRect/>
          <a:stretch>
            <a:fillRect/>
          </a:stretch>
        </p:blipFill>
        <p:spPr bwMode="auto">
          <a:xfrm>
            <a:off x="7085013" y="0"/>
            <a:ext cx="1308100" cy="979488"/>
          </a:xfrm>
          <a:prstGeom prst="rect">
            <a:avLst/>
          </a:prstGeom>
          <a:noFill/>
          <a:ln w="9525">
            <a:noFill/>
            <a:miter lim="800000"/>
            <a:headEnd/>
            <a:tailEnd/>
          </a:ln>
        </p:spPr>
      </p:pic>
      <p:pic>
        <p:nvPicPr>
          <p:cNvPr id="20488" name="Picture 24"/>
          <p:cNvPicPr>
            <a:picLocks noChangeAspect="1"/>
          </p:cNvPicPr>
          <p:nvPr/>
        </p:nvPicPr>
        <p:blipFill>
          <a:blip r:embed="rId8"/>
          <a:srcRect/>
          <a:stretch>
            <a:fillRect/>
          </a:stretch>
        </p:blipFill>
        <p:spPr bwMode="auto">
          <a:xfrm>
            <a:off x="1066800" y="5867400"/>
            <a:ext cx="1585913" cy="990600"/>
          </a:xfrm>
          <a:prstGeom prst="rect">
            <a:avLst/>
          </a:prstGeom>
          <a:noFill/>
          <a:ln w="9525">
            <a:noFill/>
            <a:miter lim="800000"/>
            <a:headEnd/>
            <a:tailEnd/>
          </a:ln>
        </p:spPr>
      </p:pic>
      <p:pic>
        <p:nvPicPr>
          <p:cNvPr id="20489" name="Picture 28"/>
          <p:cNvPicPr>
            <a:picLocks noChangeAspect="1"/>
          </p:cNvPicPr>
          <p:nvPr/>
        </p:nvPicPr>
        <p:blipFill>
          <a:blip r:embed="rId9"/>
          <a:srcRect/>
          <a:stretch>
            <a:fillRect/>
          </a:stretch>
        </p:blipFill>
        <p:spPr bwMode="auto">
          <a:xfrm>
            <a:off x="11314113" y="4232275"/>
            <a:ext cx="877887" cy="1071563"/>
          </a:xfrm>
          <a:prstGeom prst="rect">
            <a:avLst/>
          </a:prstGeom>
          <a:noFill/>
          <a:ln w="9525">
            <a:noFill/>
            <a:miter lim="800000"/>
            <a:headEnd/>
            <a:tailEnd/>
          </a:ln>
        </p:spPr>
      </p:pic>
      <p:pic>
        <p:nvPicPr>
          <p:cNvPr id="20490" name="Picture 36"/>
          <p:cNvPicPr>
            <a:picLocks noChangeAspect="1"/>
          </p:cNvPicPr>
          <p:nvPr/>
        </p:nvPicPr>
        <p:blipFill>
          <a:blip r:embed="rId10"/>
          <a:srcRect l="2031" t="11801" r="1582" b="-389"/>
          <a:stretch>
            <a:fillRect/>
          </a:stretch>
        </p:blipFill>
        <p:spPr bwMode="auto">
          <a:xfrm>
            <a:off x="8405813" y="0"/>
            <a:ext cx="1695450" cy="957263"/>
          </a:xfrm>
          <a:prstGeom prst="rect">
            <a:avLst/>
          </a:prstGeom>
          <a:noFill/>
          <a:ln w="9525">
            <a:noFill/>
            <a:miter lim="800000"/>
            <a:headEnd/>
            <a:tailEnd/>
          </a:ln>
        </p:spPr>
      </p:pic>
      <p:pic>
        <p:nvPicPr>
          <p:cNvPr id="20491" name="Picture 38"/>
          <p:cNvPicPr>
            <a:picLocks noChangeAspect="1"/>
          </p:cNvPicPr>
          <p:nvPr/>
        </p:nvPicPr>
        <p:blipFill>
          <a:blip r:embed="rId11">
            <a:grayscl/>
          </a:blip>
          <a:srcRect/>
          <a:stretch>
            <a:fillRect/>
          </a:stretch>
        </p:blipFill>
        <p:spPr bwMode="auto">
          <a:xfrm>
            <a:off x="5335588" y="0"/>
            <a:ext cx="1736725" cy="974725"/>
          </a:xfrm>
          <a:prstGeom prst="rect">
            <a:avLst/>
          </a:prstGeom>
          <a:noFill/>
          <a:ln w="9525">
            <a:noFill/>
            <a:miter lim="800000"/>
            <a:headEnd/>
            <a:tailEnd/>
          </a:ln>
        </p:spPr>
      </p:pic>
      <p:pic>
        <p:nvPicPr>
          <p:cNvPr id="20492" name="Picture 60"/>
          <p:cNvPicPr>
            <a:picLocks noChangeAspect="1"/>
          </p:cNvPicPr>
          <p:nvPr/>
        </p:nvPicPr>
        <p:blipFill>
          <a:blip r:embed="rId12"/>
          <a:srcRect/>
          <a:stretch>
            <a:fillRect/>
          </a:stretch>
        </p:blipFill>
        <p:spPr bwMode="auto">
          <a:xfrm>
            <a:off x="10052050" y="0"/>
            <a:ext cx="806450" cy="993775"/>
          </a:xfrm>
          <a:prstGeom prst="rect">
            <a:avLst/>
          </a:prstGeom>
          <a:noFill/>
          <a:ln w="9525">
            <a:noFill/>
            <a:miter lim="800000"/>
            <a:headEnd/>
            <a:tailEnd/>
          </a:ln>
        </p:spPr>
      </p:pic>
      <p:pic>
        <p:nvPicPr>
          <p:cNvPr id="20493" name="Picture 64"/>
          <p:cNvPicPr>
            <a:picLocks noChangeAspect="1"/>
          </p:cNvPicPr>
          <p:nvPr/>
        </p:nvPicPr>
        <p:blipFill>
          <a:blip r:embed="rId13"/>
          <a:srcRect/>
          <a:stretch>
            <a:fillRect/>
          </a:stretch>
        </p:blipFill>
        <p:spPr bwMode="auto">
          <a:xfrm>
            <a:off x="7745413" y="5830888"/>
            <a:ext cx="1320800" cy="1027112"/>
          </a:xfrm>
          <a:prstGeom prst="rect">
            <a:avLst/>
          </a:prstGeom>
          <a:noFill/>
          <a:ln w="9525">
            <a:noFill/>
            <a:miter lim="800000"/>
            <a:headEnd/>
            <a:tailEnd/>
          </a:ln>
        </p:spPr>
      </p:pic>
      <p:pic>
        <p:nvPicPr>
          <p:cNvPr id="20494" name="Picture 66"/>
          <p:cNvPicPr>
            <a:picLocks noChangeAspect="1"/>
          </p:cNvPicPr>
          <p:nvPr/>
        </p:nvPicPr>
        <p:blipFill>
          <a:blip r:embed="rId14">
            <a:grayscl/>
          </a:blip>
          <a:srcRect/>
          <a:stretch>
            <a:fillRect/>
          </a:stretch>
        </p:blipFill>
        <p:spPr bwMode="auto">
          <a:xfrm>
            <a:off x="0" y="4759325"/>
            <a:ext cx="1162050" cy="1109663"/>
          </a:xfrm>
          <a:prstGeom prst="rect">
            <a:avLst/>
          </a:prstGeom>
          <a:noFill/>
          <a:ln w="9525">
            <a:noFill/>
            <a:miter lim="800000"/>
            <a:headEnd/>
            <a:tailEnd/>
          </a:ln>
        </p:spPr>
      </p:pic>
      <p:pic>
        <p:nvPicPr>
          <p:cNvPr id="20495" name="Picture 68"/>
          <p:cNvPicPr>
            <a:picLocks noChangeAspect="1"/>
          </p:cNvPicPr>
          <p:nvPr/>
        </p:nvPicPr>
        <p:blipFill>
          <a:blip r:embed="rId15"/>
          <a:srcRect/>
          <a:stretch>
            <a:fillRect/>
          </a:stretch>
        </p:blipFill>
        <p:spPr bwMode="auto">
          <a:xfrm>
            <a:off x="2460625" y="0"/>
            <a:ext cx="1219200" cy="949325"/>
          </a:xfrm>
          <a:prstGeom prst="rect">
            <a:avLst/>
          </a:prstGeom>
          <a:noFill/>
          <a:ln w="9525">
            <a:noFill/>
            <a:miter lim="800000"/>
            <a:headEnd/>
            <a:tailEnd/>
          </a:ln>
        </p:spPr>
      </p:pic>
      <p:pic>
        <p:nvPicPr>
          <p:cNvPr id="20497" name="Picture 88"/>
          <p:cNvPicPr>
            <a:picLocks noChangeAspect="1"/>
          </p:cNvPicPr>
          <p:nvPr/>
        </p:nvPicPr>
        <p:blipFill>
          <a:blip r:embed="rId16"/>
          <a:srcRect/>
          <a:stretch>
            <a:fillRect/>
          </a:stretch>
        </p:blipFill>
        <p:spPr bwMode="auto">
          <a:xfrm>
            <a:off x="3716338" y="0"/>
            <a:ext cx="1560512" cy="990600"/>
          </a:xfrm>
          <a:prstGeom prst="rect">
            <a:avLst/>
          </a:prstGeom>
          <a:noFill/>
          <a:ln w="9525">
            <a:noFill/>
            <a:miter lim="800000"/>
            <a:headEnd/>
            <a:tailEnd/>
          </a:ln>
        </p:spPr>
      </p:pic>
      <p:pic>
        <p:nvPicPr>
          <p:cNvPr id="20499" name="Picture 98"/>
          <p:cNvPicPr>
            <a:picLocks noChangeAspect="1"/>
          </p:cNvPicPr>
          <p:nvPr/>
        </p:nvPicPr>
        <p:blipFill>
          <a:blip r:embed="rId17"/>
          <a:srcRect/>
          <a:stretch>
            <a:fillRect/>
          </a:stretch>
        </p:blipFill>
        <p:spPr bwMode="auto">
          <a:xfrm>
            <a:off x="0" y="3582988"/>
            <a:ext cx="1173163" cy="1263650"/>
          </a:xfrm>
          <a:prstGeom prst="rect">
            <a:avLst/>
          </a:prstGeom>
          <a:noFill/>
          <a:ln w="9525">
            <a:noFill/>
            <a:miter lim="800000"/>
            <a:headEnd/>
            <a:tailEnd/>
          </a:ln>
        </p:spPr>
      </p:pic>
      <p:pic>
        <p:nvPicPr>
          <p:cNvPr id="20500" name="Picture 102"/>
          <p:cNvPicPr>
            <a:picLocks noChangeAspect="1"/>
          </p:cNvPicPr>
          <p:nvPr/>
        </p:nvPicPr>
        <p:blipFill>
          <a:blip r:embed="rId18">
            <a:grayscl/>
          </a:blip>
          <a:srcRect l="9216" t="6720" r="8832" b="23680"/>
          <a:stretch>
            <a:fillRect/>
          </a:stretch>
        </p:blipFill>
        <p:spPr bwMode="auto">
          <a:xfrm>
            <a:off x="6281738" y="5875338"/>
            <a:ext cx="1446212" cy="982662"/>
          </a:xfrm>
          <a:prstGeom prst="rect">
            <a:avLst/>
          </a:prstGeom>
          <a:noFill/>
          <a:ln w="9525">
            <a:noFill/>
            <a:miter lim="800000"/>
            <a:headEnd/>
            <a:tailEnd/>
          </a:ln>
        </p:spPr>
      </p:pic>
      <p:pic>
        <p:nvPicPr>
          <p:cNvPr id="20502" name="Picture 5"/>
          <p:cNvPicPr>
            <a:picLocks noChangeAspect="1"/>
          </p:cNvPicPr>
          <p:nvPr/>
        </p:nvPicPr>
        <p:blipFill>
          <a:blip r:embed="rId19"/>
          <a:srcRect/>
          <a:stretch>
            <a:fillRect/>
          </a:stretch>
        </p:blipFill>
        <p:spPr bwMode="auto">
          <a:xfrm>
            <a:off x="0" y="0"/>
            <a:ext cx="949325" cy="928688"/>
          </a:xfrm>
          <a:prstGeom prst="rect">
            <a:avLst/>
          </a:prstGeom>
          <a:noFill/>
          <a:ln w="9525">
            <a:noFill/>
            <a:miter lim="800000"/>
            <a:headEnd/>
            <a:tailEnd/>
          </a:ln>
        </p:spPr>
      </p:pic>
      <p:pic>
        <p:nvPicPr>
          <p:cNvPr id="20503" name="Picture 3"/>
          <p:cNvPicPr>
            <a:picLocks noChangeAspect="1"/>
          </p:cNvPicPr>
          <p:nvPr/>
        </p:nvPicPr>
        <p:blipFill>
          <a:blip r:embed="rId20"/>
          <a:srcRect/>
          <a:stretch>
            <a:fillRect/>
          </a:stretch>
        </p:blipFill>
        <p:spPr bwMode="auto">
          <a:xfrm>
            <a:off x="0" y="5854700"/>
            <a:ext cx="882650" cy="1003300"/>
          </a:xfrm>
          <a:prstGeom prst="rect">
            <a:avLst/>
          </a:prstGeom>
          <a:noFill/>
          <a:ln w="9525">
            <a:noFill/>
            <a:miter lim="800000"/>
            <a:headEnd/>
            <a:tailEnd/>
          </a:ln>
        </p:spPr>
      </p:pic>
      <p:pic>
        <p:nvPicPr>
          <p:cNvPr id="20506" name="Picture 6"/>
          <p:cNvPicPr>
            <a:picLocks noChangeAspect="1"/>
          </p:cNvPicPr>
          <p:nvPr/>
        </p:nvPicPr>
        <p:blipFill>
          <a:blip r:embed="rId21"/>
          <a:srcRect/>
          <a:stretch>
            <a:fillRect/>
          </a:stretch>
        </p:blipFill>
        <p:spPr bwMode="auto">
          <a:xfrm>
            <a:off x="0" y="5867400"/>
            <a:ext cx="1073150" cy="990600"/>
          </a:xfrm>
          <a:prstGeom prst="rect">
            <a:avLst/>
          </a:prstGeom>
          <a:noFill/>
          <a:ln w="9525">
            <a:noFill/>
            <a:miter lim="800000"/>
            <a:headEnd/>
            <a:tailEnd/>
          </a:ln>
        </p:spPr>
      </p:pic>
      <p:pic>
        <p:nvPicPr>
          <p:cNvPr id="20507" name="Picture 3"/>
          <p:cNvPicPr>
            <a:picLocks noChangeAspect="1"/>
          </p:cNvPicPr>
          <p:nvPr/>
        </p:nvPicPr>
        <p:blipFill>
          <a:blip r:embed="rId22"/>
          <a:srcRect/>
          <a:stretch>
            <a:fillRect/>
          </a:stretch>
        </p:blipFill>
        <p:spPr bwMode="auto">
          <a:xfrm>
            <a:off x="11179175" y="1725613"/>
            <a:ext cx="1012825" cy="1350962"/>
          </a:xfrm>
          <a:prstGeom prst="rect">
            <a:avLst/>
          </a:prstGeom>
          <a:noFill/>
          <a:ln w="9525">
            <a:noFill/>
            <a:miter lim="800000"/>
            <a:headEnd/>
            <a:tailEnd/>
          </a:ln>
        </p:spPr>
      </p:pic>
      <p:pic>
        <p:nvPicPr>
          <p:cNvPr id="20508" name="Picture 28" descr="p20a"/>
          <p:cNvPicPr>
            <a:picLocks noChangeAspect="1" noChangeArrowheads="1"/>
          </p:cNvPicPr>
          <p:nvPr/>
        </p:nvPicPr>
        <p:blipFill>
          <a:blip r:embed="rId23"/>
          <a:srcRect l="3334" t="23663" r="18108" b="37898"/>
          <a:stretch>
            <a:fillRect/>
          </a:stretch>
        </p:blipFill>
        <p:spPr bwMode="auto">
          <a:xfrm>
            <a:off x="10864850" y="0"/>
            <a:ext cx="1327150" cy="974725"/>
          </a:xfrm>
          <a:prstGeom prst="rect">
            <a:avLst/>
          </a:prstGeom>
          <a:noFill/>
        </p:spPr>
      </p:pic>
      <p:pic>
        <p:nvPicPr>
          <p:cNvPr id="20509" name="Picture 29" descr="p20b"/>
          <p:cNvPicPr>
            <a:picLocks noChangeAspect="1" noChangeArrowheads="1"/>
          </p:cNvPicPr>
          <p:nvPr/>
        </p:nvPicPr>
        <p:blipFill>
          <a:blip r:embed="rId24"/>
          <a:srcRect/>
          <a:stretch>
            <a:fillRect/>
          </a:stretch>
        </p:blipFill>
        <p:spPr bwMode="auto">
          <a:xfrm>
            <a:off x="11155363" y="3024188"/>
            <a:ext cx="1036637" cy="1184275"/>
          </a:xfrm>
          <a:prstGeom prst="rect">
            <a:avLst/>
          </a:prstGeom>
          <a:noFill/>
        </p:spPr>
      </p:pic>
      <p:pic>
        <p:nvPicPr>
          <p:cNvPr id="20510" name="Picture 30" descr="p20e"/>
          <p:cNvPicPr>
            <a:picLocks noChangeAspect="1" noChangeArrowheads="1"/>
          </p:cNvPicPr>
          <p:nvPr/>
        </p:nvPicPr>
        <p:blipFill>
          <a:blip r:embed="rId25">
            <a:grayscl/>
          </a:blip>
          <a:srcRect/>
          <a:stretch>
            <a:fillRect/>
          </a:stretch>
        </p:blipFill>
        <p:spPr bwMode="auto">
          <a:xfrm>
            <a:off x="11188700" y="973138"/>
            <a:ext cx="1003300" cy="754062"/>
          </a:xfrm>
          <a:prstGeom prst="rect">
            <a:avLst/>
          </a:prstGeom>
          <a:noFill/>
        </p:spPr>
      </p:pic>
      <p:pic>
        <p:nvPicPr>
          <p:cNvPr id="20511" name="Picture 31" descr="p20d"/>
          <p:cNvPicPr>
            <a:picLocks noChangeAspect="1" noChangeArrowheads="1"/>
          </p:cNvPicPr>
          <p:nvPr/>
        </p:nvPicPr>
        <p:blipFill>
          <a:blip r:embed="rId26">
            <a:grayscl/>
          </a:blip>
          <a:srcRect/>
          <a:stretch>
            <a:fillRect/>
          </a:stretch>
        </p:blipFill>
        <p:spPr bwMode="auto">
          <a:xfrm>
            <a:off x="11161713" y="5330825"/>
            <a:ext cx="1030287" cy="533400"/>
          </a:xfrm>
          <a:prstGeom prst="rect">
            <a:avLst/>
          </a:prstGeom>
          <a:noFill/>
        </p:spPr>
      </p:pic>
      <p:pic>
        <p:nvPicPr>
          <p:cNvPr id="20512" name="Picture 32" descr="p20c"/>
          <p:cNvPicPr>
            <a:picLocks noChangeAspect="1" noChangeArrowheads="1"/>
          </p:cNvPicPr>
          <p:nvPr/>
        </p:nvPicPr>
        <p:blipFill>
          <a:blip r:embed="rId27"/>
          <a:srcRect/>
          <a:stretch>
            <a:fillRect/>
          </a:stretch>
        </p:blipFill>
        <p:spPr bwMode="auto">
          <a:xfrm>
            <a:off x="10807700" y="5864225"/>
            <a:ext cx="1384300" cy="993775"/>
          </a:xfrm>
          <a:prstGeom prst="rect">
            <a:avLst/>
          </a:prstGeom>
          <a:noFill/>
        </p:spPr>
      </p:pic>
      <p:pic>
        <p:nvPicPr>
          <p:cNvPr id="20496" name="Picture 72"/>
          <p:cNvPicPr>
            <a:picLocks noChangeAspect="1"/>
          </p:cNvPicPr>
          <p:nvPr/>
        </p:nvPicPr>
        <p:blipFill>
          <a:blip r:embed="rId28"/>
          <a:srcRect/>
          <a:stretch>
            <a:fillRect/>
          </a:stretch>
        </p:blipFill>
        <p:spPr bwMode="auto">
          <a:xfrm>
            <a:off x="9090025" y="5848350"/>
            <a:ext cx="1924050" cy="1009650"/>
          </a:xfrm>
          <a:prstGeom prst="rect">
            <a:avLst/>
          </a:prstGeom>
          <a:noFill/>
          <a:ln w="9525">
            <a:noFill/>
            <a:miter lim="800000"/>
            <a:headEnd/>
            <a:tailEnd/>
          </a:ln>
        </p:spPr>
      </p:pic>
      <p:sp>
        <p:nvSpPr>
          <p:cNvPr id="20532" name="Rectangle 5"/>
          <p:cNvSpPr>
            <a:spLocks noChangeArrowheads="1"/>
          </p:cNvSpPr>
          <p:nvPr/>
        </p:nvSpPr>
        <p:spPr bwMode="auto">
          <a:xfrm>
            <a:off x="5477863" y="2007364"/>
            <a:ext cx="5456440" cy="2862322"/>
          </a:xfrm>
          <a:prstGeom prst="rect">
            <a:avLst/>
          </a:prstGeom>
          <a:noFill/>
          <a:ln w="9525">
            <a:noFill/>
            <a:miter lim="800000"/>
            <a:headEnd/>
            <a:tailEnd/>
          </a:ln>
        </p:spPr>
        <p:txBody>
          <a:bodyPr wrap="square">
            <a:spAutoFit/>
          </a:bodyPr>
          <a:lstStyle/>
          <a:p>
            <a:pPr algn="ctr"/>
            <a:r>
              <a:rPr lang="en-US" sz="8000" dirty="0">
                <a:solidFill>
                  <a:srgbClr val="FF0000"/>
                </a:solidFill>
                <a:latin typeface="Impact" pitchFamily="34" charset="0"/>
              </a:rPr>
              <a:t>Enlightening</a:t>
            </a:r>
          </a:p>
          <a:p>
            <a:pPr algn="ctr"/>
            <a:r>
              <a:rPr lang="en-US" sz="8000" dirty="0">
                <a:solidFill>
                  <a:srgbClr val="FF0000"/>
                </a:solidFill>
                <a:latin typeface="Impact" pitchFamily="34" charset="0"/>
              </a:rPr>
              <a:t>The Eyes</a:t>
            </a:r>
          </a:p>
          <a:p>
            <a:pPr algn="ctr"/>
            <a:r>
              <a:rPr lang="en-US" sz="2000" dirty="0">
                <a:latin typeface="Impact" pitchFamily="34" charset="0"/>
              </a:rPr>
              <a:t>Ephesians 1:18-19</a:t>
            </a:r>
          </a:p>
        </p:txBody>
      </p:sp>
      <p:grpSp>
        <p:nvGrpSpPr>
          <p:cNvPr id="39" name="Group 8">
            <a:extLst/>
          </p:cNvPr>
          <p:cNvGrpSpPr>
            <a:grpSpLocks/>
          </p:cNvGrpSpPr>
          <p:nvPr/>
        </p:nvGrpSpPr>
        <p:grpSpPr bwMode="auto">
          <a:xfrm>
            <a:off x="1422133" y="1350169"/>
            <a:ext cx="3702050" cy="3832225"/>
            <a:chOff x="4498595" y="82421"/>
            <a:chExt cx="3702996" cy="3831433"/>
          </a:xfrm>
        </p:grpSpPr>
        <p:grpSp>
          <p:nvGrpSpPr>
            <p:cNvPr id="40" name="Group 9">
              <a:extLst/>
            </p:cNvPr>
            <p:cNvGrpSpPr>
              <a:grpSpLocks/>
            </p:cNvGrpSpPr>
            <p:nvPr/>
          </p:nvGrpSpPr>
          <p:grpSpPr bwMode="auto">
            <a:xfrm>
              <a:off x="4498595" y="82421"/>
              <a:ext cx="3702996" cy="3831433"/>
              <a:chOff x="4310743" y="1571078"/>
              <a:chExt cx="3702996" cy="3831433"/>
            </a:xfrm>
          </p:grpSpPr>
          <p:sp>
            <p:nvSpPr>
              <p:cNvPr id="42" name="Freeform: Shape 41">
                <a:extLst/>
              </p:cNvPr>
              <p:cNvSpPr/>
              <p:nvPr/>
            </p:nvSpPr>
            <p:spPr>
              <a:xfrm>
                <a:off x="4594979" y="2103908"/>
                <a:ext cx="2951916" cy="1284022"/>
              </a:xfrm>
              <a:custGeom>
                <a:avLst/>
                <a:gdLst>
                  <a:gd name="connsiteX0" fmla="*/ 0 w 2952925"/>
                  <a:gd name="connsiteY0" fmla="*/ 562062 h 1283515"/>
                  <a:gd name="connsiteX1" fmla="*/ 1476463 w 2952925"/>
                  <a:gd name="connsiteY1" fmla="*/ 0 h 1283515"/>
                  <a:gd name="connsiteX2" fmla="*/ 2952925 w 2952925"/>
                  <a:gd name="connsiteY2" fmla="*/ 570451 h 1283515"/>
                  <a:gd name="connsiteX3" fmla="*/ 1493241 w 2952925"/>
                  <a:gd name="connsiteY3" fmla="*/ 1283515 h 1283515"/>
                  <a:gd name="connsiteX4" fmla="*/ 0 w 2952925"/>
                  <a:gd name="connsiteY4" fmla="*/ 562062 h 128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925" h="1283515">
                    <a:moveTo>
                      <a:pt x="0" y="562062"/>
                    </a:moveTo>
                    <a:lnTo>
                      <a:pt x="1476463" y="0"/>
                    </a:lnTo>
                    <a:lnTo>
                      <a:pt x="2952925" y="570451"/>
                    </a:lnTo>
                    <a:lnTo>
                      <a:pt x="1493241" y="1283515"/>
                    </a:lnTo>
                    <a:lnTo>
                      <a:pt x="0" y="562062"/>
                    </a:lnTo>
                    <a:close/>
                  </a:path>
                </a:pathLst>
              </a:custGeom>
              <a:gradFill>
                <a:gsLst>
                  <a:gs pos="14000">
                    <a:schemeClr val="tx1">
                      <a:lumMod val="85000"/>
                      <a:lumOff val="15000"/>
                    </a:schemeClr>
                  </a:gs>
                  <a:gs pos="100000">
                    <a:schemeClr val="accent3">
                      <a:lumMod val="45000"/>
                      <a:lumOff val="55000"/>
                    </a:schemeClr>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Freeform: Shape 42">
                <a:extLst/>
              </p:cNvPr>
              <p:cNvSpPr/>
              <p:nvPr/>
            </p:nvSpPr>
            <p:spPr>
              <a:xfrm>
                <a:off x="4594979" y="2668941"/>
                <a:ext cx="1510098" cy="2710890"/>
              </a:xfrm>
              <a:custGeom>
                <a:avLst/>
                <a:gdLst>
                  <a:gd name="connsiteX0" fmla="*/ 0 w 1510018"/>
                  <a:gd name="connsiteY0" fmla="*/ 0 h 2709644"/>
                  <a:gd name="connsiteX1" fmla="*/ 8389 w 1510018"/>
                  <a:gd name="connsiteY1" fmla="*/ 1929468 h 2709644"/>
                  <a:gd name="connsiteX2" fmla="*/ 1484852 w 1510018"/>
                  <a:gd name="connsiteY2" fmla="*/ 2709644 h 2709644"/>
                  <a:gd name="connsiteX3" fmla="*/ 1510018 w 1510018"/>
                  <a:gd name="connsiteY3" fmla="*/ 721453 h 2709644"/>
                  <a:gd name="connsiteX4" fmla="*/ 0 w 1510018"/>
                  <a:gd name="connsiteY4" fmla="*/ 0 h 270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18" h="2709644">
                    <a:moveTo>
                      <a:pt x="0" y="0"/>
                    </a:moveTo>
                    <a:cubicBezTo>
                      <a:pt x="2796" y="643156"/>
                      <a:pt x="5593" y="1286312"/>
                      <a:pt x="8389" y="1929468"/>
                    </a:cubicBezTo>
                    <a:lnTo>
                      <a:pt x="1484852" y="2709644"/>
                    </a:lnTo>
                    <a:lnTo>
                      <a:pt x="1510018" y="721453"/>
                    </a:lnTo>
                    <a:lnTo>
                      <a:pt x="0" y="0"/>
                    </a:lnTo>
                    <a:close/>
                  </a:path>
                </a:pathLst>
              </a:custGeom>
              <a:gradFill flip="none" rotWithShape="1">
                <a:gsLst>
                  <a:gs pos="4000">
                    <a:schemeClr val="tx1">
                      <a:lumMod val="85000"/>
                      <a:lumOff val="15000"/>
                    </a:schemeClr>
                  </a:gs>
                  <a:gs pos="100000">
                    <a:schemeClr val="accent3">
                      <a:lumMod val="45000"/>
                      <a:lumOff val="55000"/>
                    </a:schemeClr>
                  </a:gs>
                </a:gsLst>
                <a:lin ang="0" scaled="0"/>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4" name="Freeform: Shape 43">
                <a:extLst/>
              </p:cNvPr>
              <p:cNvSpPr/>
              <p:nvPr/>
            </p:nvSpPr>
            <p:spPr>
              <a:xfrm>
                <a:off x="6078083" y="2683686"/>
                <a:ext cx="1451346" cy="2718825"/>
              </a:xfrm>
              <a:custGeom>
                <a:avLst/>
                <a:gdLst>
                  <a:gd name="connsiteX0" fmla="*/ 16778 w 1451296"/>
                  <a:gd name="connsiteY0" fmla="*/ 704675 h 2718033"/>
                  <a:gd name="connsiteX1" fmla="*/ 1451296 w 1451296"/>
                  <a:gd name="connsiteY1" fmla="*/ 0 h 2718033"/>
                  <a:gd name="connsiteX2" fmla="*/ 1451296 w 1451296"/>
                  <a:gd name="connsiteY2" fmla="*/ 1929468 h 2718033"/>
                  <a:gd name="connsiteX3" fmla="*/ 0 w 1451296"/>
                  <a:gd name="connsiteY3" fmla="*/ 2718033 h 2718033"/>
                  <a:gd name="connsiteX4" fmla="*/ 16778 w 1451296"/>
                  <a:gd name="connsiteY4" fmla="*/ 704675 h 271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296" h="2718033">
                    <a:moveTo>
                      <a:pt x="16778" y="704675"/>
                    </a:moveTo>
                    <a:lnTo>
                      <a:pt x="1451296" y="0"/>
                    </a:lnTo>
                    <a:lnTo>
                      <a:pt x="1451296" y="1929468"/>
                    </a:lnTo>
                    <a:lnTo>
                      <a:pt x="0" y="2718033"/>
                    </a:lnTo>
                    <a:lnTo>
                      <a:pt x="16778" y="704675"/>
                    </a:lnTo>
                    <a:close/>
                  </a:path>
                </a:pathLst>
              </a:custGeom>
              <a:gradFill>
                <a:gsLst>
                  <a:gs pos="14000">
                    <a:schemeClr val="tx1">
                      <a:lumMod val="85000"/>
                      <a:lumOff val="15000"/>
                    </a:schemeClr>
                  </a:gs>
                  <a:gs pos="100000">
                    <a:schemeClr val="accent3">
                      <a:lumMod val="45000"/>
                      <a:lumOff val="55000"/>
                    </a:schemeClr>
                  </a:gs>
                </a:gsLst>
                <a:lin ang="108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5" name="Rectangle 44">
                <a:extLst/>
              </p:cNvPr>
              <p:cNvSpPr/>
              <p:nvPr/>
            </p:nvSpPr>
            <p:spPr>
              <a:xfrm>
                <a:off x="4310743" y="3116425"/>
                <a:ext cx="2032133" cy="1938992"/>
              </a:xfrm>
              <a:prstGeom prst="rect">
                <a:avLst/>
              </a:prstGeom>
              <a:noFill/>
              <a:scene3d>
                <a:camera prst="isometricLeftDown"/>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20</a:t>
                </a:r>
              </a:p>
            </p:txBody>
          </p:sp>
          <p:sp>
            <p:nvSpPr>
              <p:cNvPr id="46" name="Rectangle 45">
                <a:extLst/>
              </p:cNvPr>
              <p:cNvSpPr/>
              <p:nvPr/>
            </p:nvSpPr>
            <p:spPr>
              <a:xfrm rot="896793">
                <a:off x="4766794" y="1571078"/>
                <a:ext cx="2212300" cy="1938992"/>
              </a:xfrm>
              <a:prstGeom prst="rect">
                <a:avLst/>
              </a:prstGeom>
              <a:noFill/>
              <a:scene3d>
                <a:camera prst="isometricOffAxis2Top"/>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 </a:t>
                </a:r>
              </a:p>
            </p:txBody>
          </p:sp>
          <p:sp>
            <p:nvSpPr>
              <p:cNvPr id="47" name="Rectangle 46">
                <a:extLst/>
              </p:cNvPr>
              <p:cNvSpPr/>
              <p:nvPr/>
            </p:nvSpPr>
            <p:spPr>
              <a:xfrm>
                <a:off x="5619284" y="2914502"/>
                <a:ext cx="2394455" cy="2323233"/>
              </a:xfrm>
              <a:prstGeom prst="rect">
                <a:avLst/>
              </a:prstGeom>
              <a:noFill/>
              <a:scene3d>
                <a:camera prst="isometricRightUp"/>
                <a:lightRig rig="threePt" dir="t"/>
              </a:scene3d>
            </p:spPr>
            <p:txBody>
              <a:bodyPr>
                <a:spAutoFit/>
              </a:bodyPr>
              <a:lstStyle/>
              <a:p>
                <a:pPr algn="ctr" fontAlgn="auto">
                  <a:spcBef>
                    <a:spcPts val="0"/>
                  </a:spcBef>
                  <a:spcAft>
                    <a:spcPts val="0"/>
                  </a:spcAft>
                  <a:defRPr/>
                </a:pPr>
                <a:r>
                  <a:rPr lang="en-US" sz="43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Open    My     Eyes      </a:t>
                </a:r>
                <a:r>
                  <a:rPr lang="en-US" sz="16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Psalms 119:18</a:t>
                </a:r>
              </a:p>
            </p:txBody>
          </p:sp>
        </p:grpSp>
        <p:pic>
          <p:nvPicPr>
            <p:cNvPr id="41" name="Picture 2" descr="1378233381[1]">
              <a:extLst/>
            </p:cNvPr>
            <p:cNvPicPr>
              <a:picLocks noChangeAspect="1" noChangeArrowheads="1"/>
            </p:cNvPicPr>
            <p:nvPr/>
          </p:nvPicPr>
          <p:blipFill>
            <a:blip r:embed="rId29">
              <a:duotone>
                <a:schemeClr val="bg2">
                  <a:shade val="45000"/>
                  <a:satMod val="135000"/>
                </a:schemeClr>
                <a:prstClr val="white"/>
              </a:duotone>
              <a:extLst/>
            </a:blip>
            <a:srcRect/>
            <a:stretch>
              <a:fillRect/>
            </a:stretch>
          </p:blipFill>
          <p:spPr bwMode="auto">
            <a:xfrm rot="1998663">
              <a:off x="6344523" y="859769"/>
              <a:ext cx="552496" cy="888514"/>
            </a:xfrm>
            <a:prstGeom prst="rect">
              <a:avLst/>
            </a:prstGeom>
            <a:noFill/>
            <a:ln>
              <a:noFill/>
            </a:ln>
            <a:scene3d>
              <a:camera prst="orthographicFront">
                <a:rot lat="19200000" lon="3600000" rev="18600000"/>
              </a:camera>
              <a:lightRig rig="threePt" dir="t"/>
            </a:scene3d>
            <a:extLst/>
          </p:spPr>
        </p:pic>
      </p:grpSp>
    </p:spTree>
    <p:extLst>
      <p:ext uri="{BB962C8B-B14F-4D97-AF65-F5344CB8AC3E}">
        <p14:creationId xmlns:p14="http://schemas.microsoft.com/office/powerpoint/2010/main" val="1026564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descr="p20e"/>
          <p:cNvPicPr>
            <a:picLocks noChangeAspect="1" noChangeArrowheads="1"/>
          </p:cNvPicPr>
          <p:nvPr/>
        </p:nvPicPr>
        <p:blipFill>
          <a:blip r:embed="rId2"/>
          <a:srcRect/>
          <a:stretch>
            <a:fillRect/>
          </a:stretch>
        </p:blipFill>
        <p:spPr bwMode="auto">
          <a:xfrm>
            <a:off x="0" y="0"/>
            <a:ext cx="3105510" cy="2334043"/>
          </a:xfrm>
          <a:prstGeom prst="rect">
            <a:avLst/>
          </a:prstGeom>
          <a:noFill/>
        </p:spPr>
      </p:pic>
      <p:pic>
        <p:nvPicPr>
          <p:cNvPr id="3" name="Picture 12"/>
          <p:cNvPicPr>
            <a:picLocks noChangeAspect="1"/>
          </p:cNvPicPr>
          <p:nvPr/>
        </p:nvPicPr>
        <p:blipFill>
          <a:blip r:embed="rId3"/>
          <a:srcRect/>
          <a:stretch>
            <a:fillRect/>
          </a:stretch>
        </p:blipFill>
        <p:spPr bwMode="auto">
          <a:xfrm>
            <a:off x="2861345" y="4536367"/>
            <a:ext cx="3482031" cy="2322611"/>
          </a:xfrm>
          <a:prstGeom prst="rect">
            <a:avLst/>
          </a:prstGeom>
          <a:noFill/>
          <a:ln w="9525">
            <a:noFill/>
            <a:miter lim="800000"/>
            <a:headEnd/>
            <a:tailEnd/>
          </a:ln>
        </p:spPr>
      </p:pic>
      <p:pic>
        <p:nvPicPr>
          <p:cNvPr id="4" name="Picture 24"/>
          <p:cNvPicPr>
            <a:picLocks noChangeAspect="1"/>
          </p:cNvPicPr>
          <p:nvPr/>
        </p:nvPicPr>
        <p:blipFill>
          <a:blip r:embed="rId4"/>
          <a:srcRect/>
          <a:stretch>
            <a:fillRect/>
          </a:stretch>
        </p:blipFill>
        <p:spPr bwMode="auto">
          <a:xfrm>
            <a:off x="3105510" y="1708"/>
            <a:ext cx="3733980" cy="2332335"/>
          </a:xfrm>
          <a:prstGeom prst="rect">
            <a:avLst/>
          </a:prstGeom>
          <a:noFill/>
          <a:ln w="9525">
            <a:noFill/>
            <a:miter lim="800000"/>
            <a:headEnd/>
            <a:tailEnd/>
          </a:ln>
        </p:spPr>
      </p:pic>
      <p:pic>
        <p:nvPicPr>
          <p:cNvPr id="5" name="Picture 36"/>
          <p:cNvPicPr>
            <a:picLocks noChangeAspect="1"/>
          </p:cNvPicPr>
          <p:nvPr/>
        </p:nvPicPr>
        <p:blipFill>
          <a:blip r:embed="rId5"/>
          <a:srcRect l="2031" t="11801" r="1582" b="-389"/>
          <a:stretch>
            <a:fillRect/>
          </a:stretch>
        </p:blipFill>
        <p:spPr bwMode="auto">
          <a:xfrm>
            <a:off x="8236031" y="28656"/>
            <a:ext cx="4083170" cy="2305387"/>
          </a:xfrm>
          <a:prstGeom prst="rect">
            <a:avLst/>
          </a:prstGeom>
          <a:noFill/>
          <a:ln w="9525">
            <a:noFill/>
            <a:miter lim="800000"/>
            <a:headEnd/>
            <a:tailEnd/>
          </a:ln>
        </p:spPr>
      </p:pic>
      <p:pic>
        <p:nvPicPr>
          <p:cNvPr id="6" name="Picture 38"/>
          <p:cNvPicPr>
            <a:picLocks noChangeAspect="1"/>
          </p:cNvPicPr>
          <p:nvPr/>
        </p:nvPicPr>
        <p:blipFill>
          <a:blip r:embed="rId6"/>
          <a:srcRect/>
          <a:stretch>
            <a:fillRect/>
          </a:stretch>
        </p:blipFill>
        <p:spPr bwMode="auto">
          <a:xfrm>
            <a:off x="5916912" y="4536368"/>
            <a:ext cx="4138332" cy="2322611"/>
          </a:xfrm>
          <a:prstGeom prst="rect">
            <a:avLst/>
          </a:prstGeom>
        </p:spPr>
      </p:pic>
      <p:pic>
        <p:nvPicPr>
          <p:cNvPr id="8" name="Picture 98"/>
          <p:cNvPicPr>
            <a:picLocks noChangeAspect="1"/>
          </p:cNvPicPr>
          <p:nvPr/>
        </p:nvPicPr>
        <p:blipFill>
          <a:blip r:embed="rId7"/>
          <a:srcRect/>
          <a:stretch>
            <a:fillRect/>
          </a:stretch>
        </p:blipFill>
        <p:spPr bwMode="auto">
          <a:xfrm>
            <a:off x="10028027" y="4536368"/>
            <a:ext cx="2156294" cy="2322611"/>
          </a:xfrm>
          <a:prstGeom prst="rect">
            <a:avLst/>
          </a:prstGeom>
          <a:noFill/>
          <a:ln w="9525">
            <a:noFill/>
            <a:miter lim="800000"/>
            <a:headEnd/>
            <a:tailEnd/>
          </a:ln>
        </p:spPr>
      </p:pic>
      <p:pic>
        <p:nvPicPr>
          <p:cNvPr id="9" name="Picture 102"/>
          <p:cNvPicPr>
            <a:picLocks noChangeAspect="1"/>
          </p:cNvPicPr>
          <p:nvPr/>
        </p:nvPicPr>
        <p:blipFill>
          <a:blip r:embed="rId8">
            <a:grayscl/>
          </a:blip>
          <a:srcRect l="9216" t="6720" r="8832" b="23680"/>
          <a:stretch>
            <a:fillRect/>
          </a:stretch>
        </p:blipFill>
        <p:spPr bwMode="auto">
          <a:xfrm>
            <a:off x="23749" y="4536368"/>
            <a:ext cx="3393834" cy="2306018"/>
          </a:xfrm>
          <a:prstGeom prst="rect">
            <a:avLst/>
          </a:prstGeom>
          <a:noFill/>
          <a:ln w="9525">
            <a:noFill/>
            <a:miter lim="800000"/>
            <a:headEnd/>
            <a:tailEnd/>
          </a:ln>
        </p:spPr>
      </p:pic>
      <p:pic>
        <p:nvPicPr>
          <p:cNvPr id="10" name="Picture 29" descr="p20b"/>
          <p:cNvPicPr>
            <a:picLocks noChangeAspect="1" noChangeArrowheads="1"/>
          </p:cNvPicPr>
          <p:nvPr/>
        </p:nvPicPr>
        <p:blipFill>
          <a:blip r:embed="rId9"/>
          <a:srcRect/>
          <a:stretch>
            <a:fillRect/>
          </a:stretch>
        </p:blipFill>
        <p:spPr bwMode="auto">
          <a:xfrm>
            <a:off x="6524092" y="0"/>
            <a:ext cx="2043069" cy="2334043"/>
          </a:xfrm>
          <a:prstGeom prst="rect">
            <a:avLst/>
          </a:prstGeom>
          <a:noFill/>
        </p:spPr>
      </p:pic>
      <p:sp>
        <p:nvSpPr>
          <p:cNvPr id="12" name="Rectangle 5"/>
          <p:cNvSpPr>
            <a:spLocks noChangeArrowheads="1"/>
          </p:cNvSpPr>
          <p:nvPr/>
        </p:nvSpPr>
        <p:spPr bwMode="auto">
          <a:xfrm>
            <a:off x="2340245" y="2583512"/>
            <a:ext cx="9851756" cy="1631216"/>
          </a:xfrm>
          <a:prstGeom prst="rect">
            <a:avLst/>
          </a:prstGeom>
          <a:noFill/>
          <a:ln w="9525">
            <a:noFill/>
            <a:miter lim="800000"/>
            <a:headEnd/>
            <a:tailEnd/>
          </a:ln>
        </p:spPr>
        <p:txBody>
          <a:bodyPr wrap="square">
            <a:spAutoFit/>
          </a:bodyPr>
          <a:lstStyle/>
          <a:p>
            <a:pPr algn="ctr"/>
            <a:r>
              <a:rPr lang="en-US" sz="8000" dirty="0">
                <a:solidFill>
                  <a:srgbClr val="FF0000"/>
                </a:solidFill>
                <a:latin typeface="Impact" pitchFamily="34" charset="0"/>
              </a:rPr>
              <a:t>Enlightening The Eyes</a:t>
            </a:r>
          </a:p>
          <a:p>
            <a:pPr algn="ctr"/>
            <a:r>
              <a:rPr lang="en-US" sz="2000" dirty="0">
                <a:latin typeface="Impact" pitchFamily="34" charset="0"/>
              </a:rPr>
              <a:t>Ephesians 1:18-19</a:t>
            </a:r>
          </a:p>
        </p:txBody>
      </p:sp>
      <p:pic>
        <p:nvPicPr>
          <p:cNvPr id="13" name="Picture 12"/>
          <p:cNvPicPr>
            <a:picLocks noChangeAspect="1"/>
          </p:cNvPicPr>
          <p:nvPr/>
        </p:nvPicPr>
        <p:blipFill rotWithShape="1">
          <a:blip r:embed="rId10">
            <a:extLst>
              <a:ext uri="{28A0092B-C50C-407E-A947-70E740481C1C}">
                <a14:useLocalDpi xmlns:a14="http://schemas.microsoft.com/office/drawing/2010/main" val="0"/>
              </a:ext>
            </a:extLst>
          </a:blip>
          <a:srcRect l="2036" r="66604" b="43900"/>
          <a:stretch/>
        </p:blipFill>
        <p:spPr>
          <a:xfrm>
            <a:off x="565108" y="2443742"/>
            <a:ext cx="1975293" cy="1987644"/>
          </a:xfrm>
          <a:prstGeom prst="rect">
            <a:avLst/>
          </a:prstGeom>
        </p:spPr>
      </p:pic>
    </p:spTree>
    <p:extLst>
      <p:ext uri="{BB962C8B-B14F-4D97-AF65-F5344CB8AC3E}">
        <p14:creationId xmlns:p14="http://schemas.microsoft.com/office/powerpoint/2010/main" val="988019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descr="p20c"/>
          <p:cNvPicPr>
            <a:picLocks noChangeAspect="1" noChangeArrowheads="1"/>
          </p:cNvPicPr>
          <p:nvPr/>
        </p:nvPicPr>
        <p:blipFill>
          <a:blip r:embed="rId2"/>
          <a:srcRect/>
          <a:stretch>
            <a:fillRect/>
          </a:stretch>
        </p:blipFill>
        <p:spPr bwMode="auto">
          <a:xfrm>
            <a:off x="0" y="0"/>
            <a:ext cx="9550453" cy="6858000"/>
          </a:xfrm>
          <a:prstGeom prst="rect">
            <a:avLst/>
          </a:prstGeom>
          <a:noFill/>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2036" r="66604" b="43900"/>
          <a:stretch/>
        </p:blipFill>
        <p:spPr>
          <a:xfrm>
            <a:off x="9550453" y="4042956"/>
            <a:ext cx="2531429" cy="2547257"/>
          </a:xfrm>
          <a:prstGeom prst="rect">
            <a:avLst/>
          </a:prstGeom>
        </p:spPr>
      </p:pic>
      <p:sp>
        <p:nvSpPr>
          <p:cNvPr id="15" name="Rectangle 5"/>
          <p:cNvSpPr>
            <a:spLocks noChangeArrowheads="1"/>
          </p:cNvSpPr>
          <p:nvPr/>
        </p:nvSpPr>
        <p:spPr bwMode="auto">
          <a:xfrm>
            <a:off x="7341326" y="470266"/>
            <a:ext cx="4649115" cy="2769989"/>
          </a:xfrm>
          <a:prstGeom prst="rect">
            <a:avLst/>
          </a:prstGeom>
          <a:noFill/>
          <a:ln w="9525">
            <a:noFill/>
            <a:miter lim="800000"/>
            <a:headEnd/>
            <a:tailEnd/>
          </a:ln>
        </p:spPr>
        <p:txBody>
          <a:bodyPr wrap="square">
            <a:spAutoFit/>
          </a:bodyPr>
          <a:lstStyle/>
          <a:p>
            <a:pPr algn="ctr"/>
            <a:r>
              <a:rPr lang="en-US" sz="6600" dirty="0">
                <a:solidFill>
                  <a:srgbClr val="FF0000"/>
                </a:solidFill>
                <a:latin typeface="Impact" pitchFamily="34" charset="0"/>
              </a:rPr>
              <a:t>Enlightening</a:t>
            </a:r>
          </a:p>
          <a:p>
            <a:pPr algn="ctr"/>
            <a:r>
              <a:rPr lang="en-US" sz="8800" dirty="0">
                <a:solidFill>
                  <a:srgbClr val="FF0000"/>
                </a:solidFill>
                <a:latin typeface="Impact" pitchFamily="34" charset="0"/>
              </a:rPr>
              <a:t>The Eyes</a:t>
            </a:r>
          </a:p>
          <a:p>
            <a:pPr algn="ctr"/>
            <a:r>
              <a:rPr lang="en-US" sz="2000" dirty="0">
                <a:latin typeface="Impact" pitchFamily="34" charset="0"/>
              </a:rPr>
              <a:t>Ephesians1:18-19</a:t>
            </a:r>
          </a:p>
        </p:txBody>
      </p:sp>
      <p:sp>
        <p:nvSpPr>
          <p:cNvPr id="16" name="TextBox 27"/>
          <p:cNvSpPr txBox="1">
            <a:spLocks noChangeArrowheads="1"/>
          </p:cNvSpPr>
          <p:nvPr/>
        </p:nvSpPr>
        <p:spPr bwMode="auto">
          <a:xfrm rot="-5400000">
            <a:off x="-1783556" y="4704557"/>
            <a:ext cx="3937000" cy="369887"/>
          </a:xfrm>
          <a:prstGeom prst="rect">
            <a:avLst/>
          </a:prstGeom>
          <a:noFill/>
          <a:ln w="9525">
            <a:noFill/>
            <a:miter lim="800000"/>
            <a:headEnd/>
            <a:tailEnd/>
          </a:ln>
        </p:spPr>
        <p:txBody>
          <a:bodyPr wrap="none">
            <a:spAutoFit/>
          </a:bodyPr>
          <a:lstStyle/>
          <a:p>
            <a:r>
              <a:rPr lang="en-US" b="1" dirty="0">
                <a:latin typeface="Calibri" pitchFamily="34" charset="0"/>
              </a:rPr>
              <a:t>MARRTOWN ROAD CHURCH OF CHRIST</a:t>
            </a:r>
          </a:p>
        </p:txBody>
      </p:sp>
    </p:spTree>
    <p:extLst>
      <p:ext uri="{BB962C8B-B14F-4D97-AF65-F5344CB8AC3E}">
        <p14:creationId xmlns:p14="http://schemas.microsoft.com/office/powerpoint/2010/main" val="4097089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descr="p20c"/>
          <p:cNvPicPr>
            <a:picLocks noChangeAspect="1" noChangeArrowheads="1"/>
          </p:cNvPicPr>
          <p:nvPr/>
        </p:nvPicPr>
        <p:blipFill>
          <a:blip r:embed="rId2"/>
          <a:srcRect/>
          <a:stretch>
            <a:fillRect/>
          </a:stretch>
        </p:blipFill>
        <p:spPr bwMode="auto">
          <a:xfrm>
            <a:off x="0" y="0"/>
            <a:ext cx="9550453" cy="6858000"/>
          </a:xfrm>
          <a:prstGeom prst="rect">
            <a:avLst/>
          </a:prstGeom>
          <a:noFill/>
        </p:spPr>
      </p:pic>
      <p:sp>
        <p:nvSpPr>
          <p:cNvPr id="15" name="Rectangle 5"/>
          <p:cNvSpPr>
            <a:spLocks noChangeArrowheads="1"/>
          </p:cNvSpPr>
          <p:nvPr/>
        </p:nvSpPr>
        <p:spPr bwMode="auto">
          <a:xfrm>
            <a:off x="7341326" y="470266"/>
            <a:ext cx="4649115" cy="2769989"/>
          </a:xfrm>
          <a:prstGeom prst="rect">
            <a:avLst/>
          </a:prstGeom>
          <a:noFill/>
          <a:ln w="9525">
            <a:noFill/>
            <a:miter lim="800000"/>
            <a:headEnd/>
            <a:tailEnd/>
          </a:ln>
        </p:spPr>
        <p:txBody>
          <a:bodyPr wrap="square">
            <a:spAutoFit/>
          </a:bodyPr>
          <a:lstStyle/>
          <a:p>
            <a:pPr algn="ctr"/>
            <a:r>
              <a:rPr lang="en-US" sz="6600" dirty="0">
                <a:solidFill>
                  <a:srgbClr val="FF0000"/>
                </a:solidFill>
                <a:latin typeface="Impact" pitchFamily="34" charset="0"/>
              </a:rPr>
              <a:t>Enlightening</a:t>
            </a:r>
          </a:p>
          <a:p>
            <a:pPr algn="ctr"/>
            <a:r>
              <a:rPr lang="en-US" sz="8800" dirty="0">
                <a:solidFill>
                  <a:srgbClr val="FF0000"/>
                </a:solidFill>
                <a:latin typeface="Impact" pitchFamily="34" charset="0"/>
              </a:rPr>
              <a:t>The Eyes</a:t>
            </a:r>
          </a:p>
          <a:p>
            <a:pPr algn="ctr"/>
            <a:r>
              <a:rPr lang="en-US" sz="2000" dirty="0">
                <a:latin typeface="Impact" pitchFamily="34" charset="0"/>
              </a:rPr>
              <a:t>Ephesians 1:18-19</a:t>
            </a:r>
          </a:p>
        </p:txBody>
      </p:sp>
      <p:sp>
        <p:nvSpPr>
          <p:cNvPr id="16" name="TextBox 27"/>
          <p:cNvSpPr txBox="1">
            <a:spLocks noChangeArrowheads="1"/>
          </p:cNvSpPr>
          <p:nvPr/>
        </p:nvSpPr>
        <p:spPr bwMode="auto">
          <a:xfrm rot="-5400000">
            <a:off x="-1783556" y="4704557"/>
            <a:ext cx="3937000" cy="369887"/>
          </a:xfrm>
          <a:prstGeom prst="rect">
            <a:avLst/>
          </a:prstGeom>
          <a:noFill/>
          <a:ln w="9525">
            <a:noFill/>
            <a:miter lim="800000"/>
            <a:headEnd/>
            <a:tailEnd/>
          </a:ln>
        </p:spPr>
        <p:txBody>
          <a:bodyPr wrap="none">
            <a:spAutoFit/>
          </a:bodyPr>
          <a:lstStyle/>
          <a:p>
            <a:r>
              <a:rPr lang="en-US" b="1" dirty="0">
                <a:latin typeface="Calibri" pitchFamily="34" charset="0"/>
              </a:rPr>
              <a:t>MARRTOWN ROAD CHURCH OF CHRIST</a:t>
            </a:r>
          </a:p>
        </p:txBody>
      </p:sp>
      <p:grpSp>
        <p:nvGrpSpPr>
          <p:cNvPr id="6" name="Group 8">
            <a:extLst/>
          </p:cNvPr>
          <p:cNvGrpSpPr>
            <a:grpSpLocks/>
          </p:cNvGrpSpPr>
          <p:nvPr/>
        </p:nvGrpSpPr>
        <p:grpSpPr bwMode="auto">
          <a:xfrm>
            <a:off x="8919422" y="2918535"/>
            <a:ext cx="3702050" cy="3832225"/>
            <a:chOff x="4498595" y="82421"/>
            <a:chExt cx="3702996" cy="3831433"/>
          </a:xfrm>
        </p:grpSpPr>
        <p:grpSp>
          <p:nvGrpSpPr>
            <p:cNvPr id="7" name="Group 9">
              <a:extLst/>
            </p:cNvPr>
            <p:cNvGrpSpPr>
              <a:grpSpLocks/>
            </p:cNvGrpSpPr>
            <p:nvPr/>
          </p:nvGrpSpPr>
          <p:grpSpPr bwMode="auto">
            <a:xfrm>
              <a:off x="4498595" y="82421"/>
              <a:ext cx="3702996" cy="3831433"/>
              <a:chOff x="4310743" y="1571078"/>
              <a:chExt cx="3702996" cy="3831433"/>
            </a:xfrm>
          </p:grpSpPr>
          <p:sp>
            <p:nvSpPr>
              <p:cNvPr id="9" name="Freeform: Shape 8">
                <a:extLst/>
              </p:cNvPr>
              <p:cNvSpPr/>
              <p:nvPr/>
            </p:nvSpPr>
            <p:spPr>
              <a:xfrm>
                <a:off x="4594979" y="2103908"/>
                <a:ext cx="2951916" cy="1284022"/>
              </a:xfrm>
              <a:custGeom>
                <a:avLst/>
                <a:gdLst>
                  <a:gd name="connsiteX0" fmla="*/ 0 w 2952925"/>
                  <a:gd name="connsiteY0" fmla="*/ 562062 h 1283515"/>
                  <a:gd name="connsiteX1" fmla="*/ 1476463 w 2952925"/>
                  <a:gd name="connsiteY1" fmla="*/ 0 h 1283515"/>
                  <a:gd name="connsiteX2" fmla="*/ 2952925 w 2952925"/>
                  <a:gd name="connsiteY2" fmla="*/ 570451 h 1283515"/>
                  <a:gd name="connsiteX3" fmla="*/ 1493241 w 2952925"/>
                  <a:gd name="connsiteY3" fmla="*/ 1283515 h 1283515"/>
                  <a:gd name="connsiteX4" fmla="*/ 0 w 2952925"/>
                  <a:gd name="connsiteY4" fmla="*/ 562062 h 128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925" h="1283515">
                    <a:moveTo>
                      <a:pt x="0" y="562062"/>
                    </a:moveTo>
                    <a:lnTo>
                      <a:pt x="1476463" y="0"/>
                    </a:lnTo>
                    <a:lnTo>
                      <a:pt x="2952925" y="570451"/>
                    </a:lnTo>
                    <a:lnTo>
                      <a:pt x="1493241" y="1283515"/>
                    </a:lnTo>
                    <a:lnTo>
                      <a:pt x="0" y="562062"/>
                    </a:lnTo>
                    <a:close/>
                  </a:path>
                </a:pathLst>
              </a:custGeom>
              <a:gradFill>
                <a:gsLst>
                  <a:gs pos="14000">
                    <a:schemeClr val="tx1">
                      <a:lumMod val="85000"/>
                      <a:lumOff val="15000"/>
                    </a:schemeClr>
                  </a:gs>
                  <a:gs pos="100000">
                    <a:schemeClr val="accent3">
                      <a:lumMod val="45000"/>
                      <a:lumOff val="55000"/>
                    </a:schemeClr>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Freeform: Shape 9">
                <a:extLst/>
              </p:cNvPr>
              <p:cNvSpPr/>
              <p:nvPr/>
            </p:nvSpPr>
            <p:spPr>
              <a:xfrm>
                <a:off x="4594979" y="2668941"/>
                <a:ext cx="1510098" cy="2710890"/>
              </a:xfrm>
              <a:custGeom>
                <a:avLst/>
                <a:gdLst>
                  <a:gd name="connsiteX0" fmla="*/ 0 w 1510018"/>
                  <a:gd name="connsiteY0" fmla="*/ 0 h 2709644"/>
                  <a:gd name="connsiteX1" fmla="*/ 8389 w 1510018"/>
                  <a:gd name="connsiteY1" fmla="*/ 1929468 h 2709644"/>
                  <a:gd name="connsiteX2" fmla="*/ 1484852 w 1510018"/>
                  <a:gd name="connsiteY2" fmla="*/ 2709644 h 2709644"/>
                  <a:gd name="connsiteX3" fmla="*/ 1510018 w 1510018"/>
                  <a:gd name="connsiteY3" fmla="*/ 721453 h 2709644"/>
                  <a:gd name="connsiteX4" fmla="*/ 0 w 1510018"/>
                  <a:gd name="connsiteY4" fmla="*/ 0 h 270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18" h="2709644">
                    <a:moveTo>
                      <a:pt x="0" y="0"/>
                    </a:moveTo>
                    <a:cubicBezTo>
                      <a:pt x="2796" y="643156"/>
                      <a:pt x="5593" y="1286312"/>
                      <a:pt x="8389" y="1929468"/>
                    </a:cubicBezTo>
                    <a:lnTo>
                      <a:pt x="1484852" y="2709644"/>
                    </a:lnTo>
                    <a:lnTo>
                      <a:pt x="1510018" y="721453"/>
                    </a:lnTo>
                    <a:lnTo>
                      <a:pt x="0" y="0"/>
                    </a:lnTo>
                    <a:close/>
                  </a:path>
                </a:pathLst>
              </a:custGeom>
              <a:gradFill flip="none" rotWithShape="1">
                <a:gsLst>
                  <a:gs pos="4000">
                    <a:schemeClr val="tx1">
                      <a:lumMod val="85000"/>
                      <a:lumOff val="15000"/>
                    </a:schemeClr>
                  </a:gs>
                  <a:gs pos="100000">
                    <a:schemeClr val="accent3">
                      <a:lumMod val="45000"/>
                      <a:lumOff val="55000"/>
                    </a:schemeClr>
                  </a:gs>
                </a:gsLst>
                <a:lin ang="0" scaled="0"/>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Freeform: Shape 10">
                <a:extLst/>
              </p:cNvPr>
              <p:cNvSpPr/>
              <p:nvPr/>
            </p:nvSpPr>
            <p:spPr>
              <a:xfrm>
                <a:off x="6078083" y="2683686"/>
                <a:ext cx="1451346" cy="2718825"/>
              </a:xfrm>
              <a:custGeom>
                <a:avLst/>
                <a:gdLst>
                  <a:gd name="connsiteX0" fmla="*/ 16778 w 1451296"/>
                  <a:gd name="connsiteY0" fmla="*/ 704675 h 2718033"/>
                  <a:gd name="connsiteX1" fmla="*/ 1451296 w 1451296"/>
                  <a:gd name="connsiteY1" fmla="*/ 0 h 2718033"/>
                  <a:gd name="connsiteX2" fmla="*/ 1451296 w 1451296"/>
                  <a:gd name="connsiteY2" fmla="*/ 1929468 h 2718033"/>
                  <a:gd name="connsiteX3" fmla="*/ 0 w 1451296"/>
                  <a:gd name="connsiteY3" fmla="*/ 2718033 h 2718033"/>
                  <a:gd name="connsiteX4" fmla="*/ 16778 w 1451296"/>
                  <a:gd name="connsiteY4" fmla="*/ 704675 h 271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296" h="2718033">
                    <a:moveTo>
                      <a:pt x="16778" y="704675"/>
                    </a:moveTo>
                    <a:lnTo>
                      <a:pt x="1451296" y="0"/>
                    </a:lnTo>
                    <a:lnTo>
                      <a:pt x="1451296" y="1929468"/>
                    </a:lnTo>
                    <a:lnTo>
                      <a:pt x="0" y="2718033"/>
                    </a:lnTo>
                    <a:lnTo>
                      <a:pt x="16778" y="704675"/>
                    </a:lnTo>
                    <a:close/>
                  </a:path>
                </a:pathLst>
              </a:custGeom>
              <a:gradFill>
                <a:gsLst>
                  <a:gs pos="14000">
                    <a:schemeClr val="tx1">
                      <a:lumMod val="85000"/>
                      <a:lumOff val="15000"/>
                    </a:schemeClr>
                  </a:gs>
                  <a:gs pos="100000">
                    <a:schemeClr val="accent3">
                      <a:lumMod val="45000"/>
                      <a:lumOff val="55000"/>
                    </a:schemeClr>
                  </a:gs>
                </a:gsLst>
                <a:lin ang="108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Rectangle 11">
                <a:extLst/>
              </p:cNvPr>
              <p:cNvSpPr/>
              <p:nvPr/>
            </p:nvSpPr>
            <p:spPr>
              <a:xfrm>
                <a:off x="4310743" y="3116425"/>
                <a:ext cx="2032133" cy="1938992"/>
              </a:xfrm>
              <a:prstGeom prst="rect">
                <a:avLst/>
              </a:prstGeom>
              <a:noFill/>
              <a:scene3d>
                <a:camera prst="isometricLeftDown"/>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20</a:t>
                </a:r>
              </a:p>
            </p:txBody>
          </p:sp>
          <p:sp>
            <p:nvSpPr>
              <p:cNvPr id="13" name="Rectangle 12">
                <a:extLst/>
              </p:cNvPr>
              <p:cNvSpPr/>
              <p:nvPr/>
            </p:nvSpPr>
            <p:spPr>
              <a:xfrm rot="896793">
                <a:off x="4766794" y="1571078"/>
                <a:ext cx="2212300" cy="1938992"/>
              </a:xfrm>
              <a:prstGeom prst="rect">
                <a:avLst/>
              </a:prstGeom>
              <a:noFill/>
              <a:scene3d>
                <a:camera prst="isometricOffAxis2Top"/>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 </a:t>
                </a:r>
              </a:p>
            </p:txBody>
          </p:sp>
          <p:sp>
            <p:nvSpPr>
              <p:cNvPr id="17" name="Rectangle 16">
                <a:extLst/>
              </p:cNvPr>
              <p:cNvSpPr/>
              <p:nvPr/>
            </p:nvSpPr>
            <p:spPr>
              <a:xfrm>
                <a:off x="5619284" y="2914502"/>
                <a:ext cx="2394455" cy="2323233"/>
              </a:xfrm>
              <a:prstGeom prst="rect">
                <a:avLst/>
              </a:prstGeom>
              <a:noFill/>
              <a:scene3d>
                <a:camera prst="isometricRightUp"/>
                <a:lightRig rig="threePt" dir="t"/>
              </a:scene3d>
            </p:spPr>
            <p:txBody>
              <a:bodyPr>
                <a:spAutoFit/>
              </a:bodyPr>
              <a:lstStyle/>
              <a:p>
                <a:pPr algn="ctr" fontAlgn="auto">
                  <a:spcBef>
                    <a:spcPts val="0"/>
                  </a:spcBef>
                  <a:spcAft>
                    <a:spcPts val="0"/>
                  </a:spcAft>
                  <a:defRPr/>
                </a:pPr>
                <a:r>
                  <a:rPr lang="en-US" sz="43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Open    My     Eyes      </a:t>
                </a:r>
                <a:r>
                  <a:rPr lang="en-US" sz="16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Psalms 119:18</a:t>
                </a:r>
              </a:p>
            </p:txBody>
          </p:sp>
        </p:grpSp>
        <p:pic>
          <p:nvPicPr>
            <p:cNvPr id="8" name="Picture 2" descr="1378233381[1]">
              <a:extLst/>
            </p:cNvPr>
            <p:cNvPicPr>
              <a:picLocks noChangeAspect="1" noChangeArrowheads="1"/>
            </p:cNvPicPr>
            <p:nvPr/>
          </p:nvPicPr>
          <p:blipFill>
            <a:blip r:embed="rId3">
              <a:duotone>
                <a:schemeClr val="bg2">
                  <a:shade val="45000"/>
                  <a:satMod val="135000"/>
                </a:schemeClr>
                <a:prstClr val="white"/>
              </a:duotone>
              <a:extLst/>
            </a:blip>
            <a:srcRect/>
            <a:stretch>
              <a:fillRect/>
            </a:stretch>
          </p:blipFill>
          <p:spPr bwMode="auto">
            <a:xfrm rot="1998663">
              <a:off x="6344523" y="859769"/>
              <a:ext cx="552496" cy="888514"/>
            </a:xfrm>
            <a:prstGeom prst="rect">
              <a:avLst/>
            </a:prstGeom>
            <a:noFill/>
            <a:ln>
              <a:noFill/>
            </a:ln>
            <a:scene3d>
              <a:camera prst="orthographicFront">
                <a:rot lat="19200000" lon="3600000" rev="18600000"/>
              </a:camera>
              <a:lightRig rig="threePt" dir="t"/>
            </a:scene3d>
            <a:extLst/>
          </p:spPr>
        </p:pic>
      </p:grpSp>
    </p:spTree>
    <p:extLst>
      <p:ext uri="{BB962C8B-B14F-4D97-AF65-F5344CB8AC3E}">
        <p14:creationId xmlns:p14="http://schemas.microsoft.com/office/powerpoint/2010/main" val="2342950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A9C7F-AEDE-4B69-99E2-D9EB388CBA71}"/>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CBB5B973-B167-4F29-9D7C-943293C564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4621" y="272662"/>
            <a:ext cx="3048000" cy="2009775"/>
          </a:xfrm>
        </p:spPr>
      </p:pic>
      <p:pic>
        <p:nvPicPr>
          <p:cNvPr id="7" name="Picture 6">
            <a:extLst>
              <a:ext uri="{FF2B5EF4-FFF2-40B4-BE49-F238E27FC236}">
                <a16:creationId xmlns:a16="http://schemas.microsoft.com/office/drawing/2014/main" id="{45481DE2-ACFF-48E0-9442-D15A8F4CC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47" y="488713"/>
            <a:ext cx="3048000" cy="2047875"/>
          </a:xfrm>
          <a:prstGeom prst="rect">
            <a:avLst/>
          </a:prstGeom>
        </p:spPr>
      </p:pic>
      <p:pic>
        <p:nvPicPr>
          <p:cNvPr id="11" name="Picture 10">
            <a:extLst>
              <a:ext uri="{FF2B5EF4-FFF2-40B4-BE49-F238E27FC236}">
                <a16:creationId xmlns:a16="http://schemas.microsoft.com/office/drawing/2014/main" id="{EED6BE3C-A838-430C-AD32-3209F5166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693" y="469884"/>
            <a:ext cx="2557289" cy="1701760"/>
          </a:xfrm>
          <a:prstGeom prst="rect">
            <a:avLst/>
          </a:prstGeom>
        </p:spPr>
      </p:pic>
      <p:pic>
        <p:nvPicPr>
          <p:cNvPr id="15" name="Picture 14">
            <a:extLst>
              <a:ext uri="{FF2B5EF4-FFF2-40B4-BE49-F238E27FC236}">
                <a16:creationId xmlns:a16="http://schemas.microsoft.com/office/drawing/2014/main" id="{FCB7D234-983D-414B-B0C2-1060C60F61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105" y="5167588"/>
            <a:ext cx="2574006" cy="1715649"/>
          </a:xfrm>
          <a:prstGeom prst="rect">
            <a:avLst/>
          </a:prstGeom>
        </p:spPr>
      </p:pic>
      <p:pic>
        <p:nvPicPr>
          <p:cNvPr id="17" name="Picture 16">
            <a:extLst>
              <a:ext uri="{FF2B5EF4-FFF2-40B4-BE49-F238E27FC236}">
                <a16:creationId xmlns:a16="http://schemas.microsoft.com/office/drawing/2014/main" id="{C4F83C97-F103-4235-B891-86BB46A42E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48492" y="4803190"/>
            <a:ext cx="2438400" cy="1612392"/>
          </a:xfrm>
          <a:prstGeom prst="rect">
            <a:avLst/>
          </a:prstGeom>
        </p:spPr>
      </p:pic>
      <p:pic>
        <p:nvPicPr>
          <p:cNvPr id="21" name="Picture 20">
            <a:extLst>
              <a:ext uri="{FF2B5EF4-FFF2-40B4-BE49-F238E27FC236}">
                <a16:creationId xmlns:a16="http://schemas.microsoft.com/office/drawing/2014/main" id="{945A5E16-BA0A-4C5A-9134-9277B85E81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4129" y="2417217"/>
            <a:ext cx="2618864" cy="1600886"/>
          </a:xfrm>
          <a:prstGeom prst="rect">
            <a:avLst/>
          </a:prstGeom>
        </p:spPr>
      </p:pic>
      <p:pic>
        <p:nvPicPr>
          <p:cNvPr id="25" name="Picture 24">
            <a:extLst>
              <a:ext uri="{FF2B5EF4-FFF2-40B4-BE49-F238E27FC236}">
                <a16:creationId xmlns:a16="http://schemas.microsoft.com/office/drawing/2014/main" id="{5CE069FE-F35B-467F-BFDE-8F65DC0632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49420" y="2415077"/>
            <a:ext cx="3048000" cy="2057400"/>
          </a:xfrm>
          <a:prstGeom prst="rect">
            <a:avLst/>
          </a:prstGeom>
        </p:spPr>
      </p:pic>
      <p:pic>
        <p:nvPicPr>
          <p:cNvPr id="29" name="Picture 28">
            <a:extLst>
              <a:ext uri="{FF2B5EF4-FFF2-40B4-BE49-F238E27FC236}">
                <a16:creationId xmlns:a16="http://schemas.microsoft.com/office/drawing/2014/main" id="{AB659A33-44C5-4301-8B2B-508F729D4E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15855" y="4523977"/>
            <a:ext cx="3556838" cy="2252664"/>
          </a:xfrm>
          <a:prstGeom prst="rect">
            <a:avLst/>
          </a:prstGeom>
        </p:spPr>
      </p:pic>
      <p:pic>
        <p:nvPicPr>
          <p:cNvPr id="37" name="Picture 36">
            <a:extLst>
              <a:ext uri="{FF2B5EF4-FFF2-40B4-BE49-F238E27FC236}">
                <a16:creationId xmlns:a16="http://schemas.microsoft.com/office/drawing/2014/main" id="{6D04F34C-53D3-4D1C-99D2-FD8B2045A7D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680" y="2417217"/>
            <a:ext cx="2791482" cy="2791482"/>
          </a:xfrm>
          <a:prstGeom prst="rect">
            <a:avLst/>
          </a:prstGeom>
        </p:spPr>
      </p:pic>
      <p:pic>
        <p:nvPicPr>
          <p:cNvPr id="55" name="Picture 54">
            <a:extLst>
              <a:ext uri="{FF2B5EF4-FFF2-40B4-BE49-F238E27FC236}">
                <a16:creationId xmlns:a16="http://schemas.microsoft.com/office/drawing/2014/main" id="{7CF067AA-571B-486D-807B-6B52576ACB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16320" y="2219137"/>
            <a:ext cx="2932172" cy="2861800"/>
          </a:xfrm>
          <a:prstGeom prst="rect">
            <a:avLst/>
          </a:prstGeom>
        </p:spPr>
      </p:pic>
      <p:pic>
        <p:nvPicPr>
          <p:cNvPr id="57" name="Picture 56">
            <a:extLst>
              <a:ext uri="{FF2B5EF4-FFF2-40B4-BE49-F238E27FC236}">
                <a16:creationId xmlns:a16="http://schemas.microsoft.com/office/drawing/2014/main" id="{5E63D310-F1C5-4FE5-BB35-32BFF8481AC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77149" y="7824138"/>
            <a:ext cx="8128000" cy="2882900"/>
          </a:xfrm>
          <a:prstGeom prst="rect">
            <a:avLst/>
          </a:prstGeom>
        </p:spPr>
      </p:pic>
      <p:pic>
        <p:nvPicPr>
          <p:cNvPr id="61" name="Picture 60">
            <a:extLst>
              <a:ext uri="{FF2B5EF4-FFF2-40B4-BE49-F238E27FC236}">
                <a16:creationId xmlns:a16="http://schemas.microsoft.com/office/drawing/2014/main" id="{A96ECA63-DF31-4EF6-8121-D710FEA237B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503661" y="8642044"/>
            <a:ext cx="2474976" cy="1847088"/>
          </a:xfrm>
          <a:prstGeom prst="rect">
            <a:avLst/>
          </a:prstGeom>
        </p:spPr>
      </p:pic>
      <p:pic>
        <p:nvPicPr>
          <p:cNvPr id="71" name="Picture 70">
            <a:extLst>
              <a:ext uri="{FF2B5EF4-FFF2-40B4-BE49-F238E27FC236}">
                <a16:creationId xmlns:a16="http://schemas.microsoft.com/office/drawing/2014/main" id="{32446E3E-07E2-4927-9DC3-D156DA032F6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614250" y="272662"/>
            <a:ext cx="2058743" cy="1678703"/>
          </a:xfrm>
          <a:prstGeom prst="rect">
            <a:avLst/>
          </a:prstGeom>
        </p:spPr>
      </p:pic>
    </p:spTree>
    <p:extLst>
      <p:ext uri="{BB962C8B-B14F-4D97-AF65-F5344CB8AC3E}">
        <p14:creationId xmlns:p14="http://schemas.microsoft.com/office/powerpoint/2010/main" val="3132083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ctrTitle"/>
          </p:nvPr>
        </p:nvSpPr>
        <p:spPr/>
        <p:txBody>
          <a:bodyPr/>
          <a:lstStyle/>
          <a:p>
            <a:endParaRPr lang="en-US"/>
          </a:p>
        </p:txBody>
      </p:sp>
      <p:sp>
        <p:nvSpPr>
          <p:cNvPr id="13314" name="Subtitle 2"/>
          <p:cNvSpPr>
            <a:spLocks noGrp="1"/>
          </p:cNvSpPr>
          <p:nvPr>
            <p:ph type="subTitle" idx="1"/>
          </p:nvPr>
        </p:nvSpPr>
        <p:spPr/>
        <p:txBody>
          <a:bodyPr/>
          <a:lstStyle/>
          <a:p>
            <a:endParaRPr lang="en-US"/>
          </a:p>
        </p:txBody>
      </p:sp>
      <p:sp>
        <p:nvSpPr>
          <p:cNvPr id="5" name="Rectangle 4">
            <a:extLst/>
          </p:cNvPr>
          <p:cNvSpPr/>
          <p:nvPr/>
        </p:nvSpPr>
        <p:spPr>
          <a:xfrm>
            <a:off x="0" y="0"/>
            <a:ext cx="12192000" cy="6858000"/>
          </a:xfrm>
          <a:prstGeom prst="rect">
            <a:avLst/>
          </a:prstGeom>
          <a:gradFill flip="none" rotWithShape="1">
            <a:gsLst>
              <a:gs pos="17000">
                <a:schemeClr val="tx1">
                  <a:lumMod val="95000"/>
                  <a:lumOff val="5000"/>
                </a:schemeClr>
              </a:gs>
              <a:gs pos="100000">
                <a:schemeClr val="accent3">
                  <a:lumMod val="89000"/>
                </a:schemeClr>
              </a:gs>
              <a:gs pos="97000">
                <a:schemeClr val="accent3">
                  <a:lumMod val="75000"/>
                </a:schemeClr>
              </a:gs>
              <a:gs pos="90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0" dirty="0">
              <a:solidFill>
                <a:schemeClr val="bg1"/>
              </a:solidFill>
              <a:latin typeface="Impact" panose="020B0806030902050204" pitchFamily="34" charset="0"/>
            </a:endParaRPr>
          </a:p>
          <a:p>
            <a:pPr algn="ctr" fontAlgn="auto">
              <a:spcBef>
                <a:spcPts val="0"/>
              </a:spcBef>
              <a:spcAft>
                <a:spcPts val="0"/>
              </a:spcAft>
              <a:defRPr/>
            </a:pPr>
            <a:r>
              <a:rPr lang="en-US" sz="8000" dirty="0">
                <a:solidFill>
                  <a:schemeClr val="bg1"/>
                </a:solidFill>
                <a:latin typeface="Impact" panose="020B0806030902050204" pitchFamily="34" charset="0"/>
              </a:rPr>
              <a:t>From Darkness to Light</a:t>
            </a:r>
          </a:p>
        </p:txBody>
      </p:sp>
      <p:sp>
        <p:nvSpPr>
          <p:cNvPr id="13318" name="TextBox 5"/>
          <p:cNvSpPr txBox="1">
            <a:spLocks noChangeArrowheads="1"/>
          </p:cNvSpPr>
          <p:nvPr/>
        </p:nvSpPr>
        <p:spPr bwMode="auto">
          <a:xfrm>
            <a:off x="93663" y="5853113"/>
            <a:ext cx="12004675" cy="708025"/>
          </a:xfrm>
          <a:prstGeom prst="rect">
            <a:avLst/>
          </a:prstGeom>
          <a:noFill/>
          <a:ln w="9525">
            <a:noFill/>
            <a:miter lim="800000"/>
            <a:headEnd/>
            <a:tailEnd/>
          </a:ln>
        </p:spPr>
        <p:txBody>
          <a:bodyPr wrap="none">
            <a:spAutoFit/>
          </a:bodyPr>
          <a:lstStyle/>
          <a:p>
            <a:pPr algn="ctr"/>
            <a:r>
              <a:rPr lang="en-US" sz="2000">
                <a:solidFill>
                  <a:schemeClr val="bg1"/>
                </a:solidFill>
                <a:latin typeface="Calibri" pitchFamily="34" charset="0"/>
              </a:rPr>
              <a:t>Acts 26:18 To open their eyes, and to turn them from darkness to light, and from the power of Satan unto God, </a:t>
            </a:r>
          </a:p>
          <a:p>
            <a:pPr algn="ctr"/>
            <a:r>
              <a:rPr lang="en-US" sz="2000">
                <a:solidFill>
                  <a:schemeClr val="bg1"/>
                </a:solidFill>
                <a:latin typeface="Calibri" pitchFamily="34" charset="0"/>
              </a:rPr>
              <a:t>that they may receive forgiveness of sins, and inheritance among them which are sanctified by faith that is in me. </a:t>
            </a:r>
          </a:p>
        </p:txBody>
      </p:sp>
      <p:pic>
        <p:nvPicPr>
          <p:cNvPr id="13319" name="Picture 2" descr="1378233381[1]"/>
          <p:cNvPicPr>
            <a:picLocks noChangeAspect="1" noChangeArrowheads="1"/>
          </p:cNvPicPr>
          <p:nvPr/>
        </p:nvPicPr>
        <p:blipFill>
          <a:blip r:embed="rId2"/>
          <a:srcRect/>
          <a:stretch>
            <a:fillRect/>
          </a:stretch>
        </p:blipFill>
        <p:spPr bwMode="auto">
          <a:xfrm>
            <a:off x="485775" y="665163"/>
            <a:ext cx="3292475" cy="1927225"/>
          </a:xfrm>
          <a:prstGeom prst="rect">
            <a:avLst/>
          </a:prstGeom>
          <a:noFill/>
          <a:ln w="9525">
            <a:noFill/>
            <a:miter lim="800000"/>
            <a:headEnd/>
            <a:tailEnd/>
          </a:ln>
        </p:spPr>
      </p:pic>
      <p:grpSp>
        <p:nvGrpSpPr>
          <p:cNvPr id="13320" name="Group 16"/>
          <p:cNvGrpSpPr>
            <a:grpSpLocks/>
          </p:cNvGrpSpPr>
          <p:nvPr/>
        </p:nvGrpSpPr>
        <p:grpSpPr bwMode="auto">
          <a:xfrm>
            <a:off x="8677275" y="-412750"/>
            <a:ext cx="3703638" cy="3830638"/>
            <a:chOff x="7894008" y="1959294"/>
            <a:chExt cx="3702996" cy="3831078"/>
          </a:xfrm>
        </p:grpSpPr>
        <p:grpSp>
          <p:nvGrpSpPr>
            <p:cNvPr id="13322" name="Group 17"/>
            <p:cNvGrpSpPr>
              <a:grpSpLocks/>
            </p:cNvGrpSpPr>
            <p:nvPr/>
          </p:nvGrpSpPr>
          <p:grpSpPr bwMode="auto">
            <a:xfrm>
              <a:off x="7894008" y="2506325"/>
              <a:ext cx="3702996" cy="3284047"/>
              <a:chOff x="7996756" y="617099"/>
              <a:chExt cx="3702996" cy="3284047"/>
            </a:xfrm>
          </p:grpSpPr>
          <p:grpSp>
            <p:nvGrpSpPr>
              <p:cNvPr id="13324" name="Group 19"/>
              <p:cNvGrpSpPr>
                <a:grpSpLocks/>
              </p:cNvGrpSpPr>
              <p:nvPr/>
            </p:nvGrpSpPr>
            <p:grpSpPr bwMode="auto">
              <a:xfrm>
                <a:off x="7996756" y="617099"/>
                <a:ext cx="3702996" cy="3284047"/>
                <a:chOff x="4310743" y="2118464"/>
                <a:chExt cx="3702996" cy="3284047"/>
              </a:xfrm>
            </p:grpSpPr>
            <p:sp>
              <p:nvSpPr>
                <p:cNvPr id="22" name="Freeform: Shape 21">
                  <a:extLst/>
                </p:cNvPr>
                <p:cNvSpPr/>
                <p:nvPr/>
              </p:nvSpPr>
              <p:spPr>
                <a:xfrm>
                  <a:off x="4594857" y="2119184"/>
                  <a:ext cx="2952238" cy="1282847"/>
                </a:xfrm>
                <a:custGeom>
                  <a:avLst/>
                  <a:gdLst>
                    <a:gd name="connsiteX0" fmla="*/ 0 w 2952925"/>
                    <a:gd name="connsiteY0" fmla="*/ 562062 h 1283515"/>
                    <a:gd name="connsiteX1" fmla="*/ 1476463 w 2952925"/>
                    <a:gd name="connsiteY1" fmla="*/ 0 h 1283515"/>
                    <a:gd name="connsiteX2" fmla="*/ 2952925 w 2952925"/>
                    <a:gd name="connsiteY2" fmla="*/ 570451 h 1283515"/>
                    <a:gd name="connsiteX3" fmla="*/ 1493241 w 2952925"/>
                    <a:gd name="connsiteY3" fmla="*/ 1283515 h 1283515"/>
                    <a:gd name="connsiteX4" fmla="*/ 0 w 2952925"/>
                    <a:gd name="connsiteY4" fmla="*/ 562062 h 1283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925" h="1283515">
                      <a:moveTo>
                        <a:pt x="0" y="562062"/>
                      </a:moveTo>
                      <a:lnTo>
                        <a:pt x="1476463" y="0"/>
                      </a:lnTo>
                      <a:lnTo>
                        <a:pt x="2952925" y="570451"/>
                      </a:lnTo>
                      <a:lnTo>
                        <a:pt x="1493241" y="1283515"/>
                      </a:lnTo>
                      <a:lnTo>
                        <a:pt x="0" y="562062"/>
                      </a:lnTo>
                      <a:close/>
                    </a:path>
                  </a:pathLst>
                </a:custGeom>
                <a:gradFill>
                  <a:gsLst>
                    <a:gs pos="14000">
                      <a:schemeClr val="tx1">
                        <a:lumMod val="85000"/>
                        <a:lumOff val="15000"/>
                      </a:schemeClr>
                    </a:gs>
                    <a:gs pos="100000">
                      <a:schemeClr val="accent3">
                        <a:lumMod val="45000"/>
                        <a:lumOff val="55000"/>
                      </a:schemeClr>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Freeform: Shape 22">
                  <a:extLst/>
                </p:cNvPr>
                <p:cNvSpPr/>
                <p:nvPr/>
              </p:nvSpPr>
              <p:spPr>
                <a:xfrm>
                  <a:off x="4594857" y="2684399"/>
                  <a:ext cx="1509450" cy="2710173"/>
                </a:xfrm>
                <a:custGeom>
                  <a:avLst/>
                  <a:gdLst>
                    <a:gd name="connsiteX0" fmla="*/ 0 w 1510018"/>
                    <a:gd name="connsiteY0" fmla="*/ 0 h 2709644"/>
                    <a:gd name="connsiteX1" fmla="*/ 8389 w 1510018"/>
                    <a:gd name="connsiteY1" fmla="*/ 1929468 h 2709644"/>
                    <a:gd name="connsiteX2" fmla="*/ 1484852 w 1510018"/>
                    <a:gd name="connsiteY2" fmla="*/ 2709644 h 2709644"/>
                    <a:gd name="connsiteX3" fmla="*/ 1510018 w 1510018"/>
                    <a:gd name="connsiteY3" fmla="*/ 721453 h 2709644"/>
                    <a:gd name="connsiteX4" fmla="*/ 0 w 1510018"/>
                    <a:gd name="connsiteY4" fmla="*/ 0 h 270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018" h="2709644">
                      <a:moveTo>
                        <a:pt x="0" y="0"/>
                      </a:moveTo>
                      <a:cubicBezTo>
                        <a:pt x="2796" y="643156"/>
                        <a:pt x="5593" y="1286312"/>
                        <a:pt x="8389" y="1929468"/>
                      </a:cubicBezTo>
                      <a:lnTo>
                        <a:pt x="1484852" y="2709644"/>
                      </a:lnTo>
                      <a:lnTo>
                        <a:pt x="1510018" y="721453"/>
                      </a:lnTo>
                      <a:lnTo>
                        <a:pt x="0" y="0"/>
                      </a:lnTo>
                      <a:close/>
                    </a:path>
                  </a:pathLst>
                </a:custGeom>
                <a:gradFill flip="none" rotWithShape="1">
                  <a:gsLst>
                    <a:gs pos="4000">
                      <a:schemeClr val="tx1">
                        <a:lumMod val="85000"/>
                        <a:lumOff val="15000"/>
                      </a:schemeClr>
                    </a:gs>
                    <a:gs pos="100000">
                      <a:schemeClr val="accent3">
                        <a:lumMod val="45000"/>
                        <a:lumOff val="55000"/>
                      </a:schemeClr>
                    </a:gs>
                  </a:gsLst>
                  <a:lin ang="0" scaled="0"/>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4" name="Freeform: Shape 23">
                  <a:extLst/>
                </p:cNvPr>
                <p:cNvSpPr/>
                <p:nvPr/>
              </p:nvSpPr>
              <p:spPr>
                <a:xfrm>
                  <a:off x="6077325" y="2684399"/>
                  <a:ext cx="1450723" cy="2718112"/>
                </a:xfrm>
                <a:custGeom>
                  <a:avLst/>
                  <a:gdLst>
                    <a:gd name="connsiteX0" fmla="*/ 16778 w 1451296"/>
                    <a:gd name="connsiteY0" fmla="*/ 704675 h 2718033"/>
                    <a:gd name="connsiteX1" fmla="*/ 1451296 w 1451296"/>
                    <a:gd name="connsiteY1" fmla="*/ 0 h 2718033"/>
                    <a:gd name="connsiteX2" fmla="*/ 1451296 w 1451296"/>
                    <a:gd name="connsiteY2" fmla="*/ 1929468 h 2718033"/>
                    <a:gd name="connsiteX3" fmla="*/ 0 w 1451296"/>
                    <a:gd name="connsiteY3" fmla="*/ 2718033 h 2718033"/>
                    <a:gd name="connsiteX4" fmla="*/ 16778 w 1451296"/>
                    <a:gd name="connsiteY4" fmla="*/ 704675 h 271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296" h="2718033">
                      <a:moveTo>
                        <a:pt x="16778" y="704675"/>
                      </a:moveTo>
                      <a:lnTo>
                        <a:pt x="1451296" y="0"/>
                      </a:lnTo>
                      <a:lnTo>
                        <a:pt x="1451296" y="1929468"/>
                      </a:lnTo>
                      <a:lnTo>
                        <a:pt x="0" y="2718033"/>
                      </a:lnTo>
                      <a:lnTo>
                        <a:pt x="16778" y="704675"/>
                      </a:lnTo>
                      <a:close/>
                    </a:path>
                  </a:pathLst>
                </a:custGeom>
                <a:gradFill>
                  <a:gsLst>
                    <a:gs pos="14000">
                      <a:schemeClr val="tx1">
                        <a:lumMod val="85000"/>
                        <a:lumOff val="15000"/>
                      </a:schemeClr>
                    </a:gs>
                    <a:gs pos="100000">
                      <a:schemeClr val="accent3">
                        <a:lumMod val="45000"/>
                        <a:lumOff val="55000"/>
                      </a:schemeClr>
                    </a:gs>
                  </a:gsLst>
                  <a:lin ang="108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5" name="Rectangle 24">
                  <a:extLst/>
                </p:cNvPr>
                <p:cNvSpPr/>
                <p:nvPr/>
              </p:nvSpPr>
              <p:spPr>
                <a:xfrm>
                  <a:off x="4310743" y="3116425"/>
                  <a:ext cx="2032133" cy="1938992"/>
                </a:xfrm>
                <a:prstGeom prst="rect">
                  <a:avLst/>
                </a:prstGeom>
                <a:noFill/>
                <a:scene3d>
                  <a:camera prst="isometricLeftDown"/>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20</a:t>
                  </a:r>
                </a:p>
              </p:txBody>
            </p:sp>
            <p:sp>
              <p:nvSpPr>
                <p:cNvPr id="26" name="Rectangle 25">
                  <a:extLst/>
                </p:cNvPr>
                <p:cNvSpPr/>
                <p:nvPr/>
              </p:nvSpPr>
              <p:spPr>
                <a:xfrm>
                  <a:off x="5619284" y="2929247"/>
                  <a:ext cx="2394455" cy="1985159"/>
                </a:xfrm>
                <a:prstGeom prst="rect">
                  <a:avLst/>
                </a:prstGeom>
                <a:noFill/>
                <a:scene3d>
                  <a:camera prst="isometricRightUp"/>
                  <a:lightRig rig="threePt" dir="t"/>
                </a:scene3d>
              </p:spPr>
              <p:txBody>
                <a:bodyPr>
                  <a:spAutoFit/>
                </a:bodyPr>
                <a:lstStyle/>
                <a:p>
                  <a:pPr algn="ctr" fontAlgn="auto">
                    <a:spcBef>
                      <a:spcPts val="0"/>
                    </a:spcBef>
                    <a:spcAft>
                      <a:spcPts val="0"/>
                    </a:spcAft>
                    <a:defRPr/>
                  </a:pPr>
                  <a:r>
                    <a:rPr lang="en-US" sz="41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Walk by Faith, not by Sight</a:t>
                  </a:r>
                </a:p>
              </p:txBody>
            </p:sp>
          </p:grpSp>
          <p:pic>
            <p:nvPicPr>
              <p:cNvPr id="21" name="Picture 2" descr="1378233381[1]">
                <a:extLst/>
              </p:cNvPr>
              <p:cNvPicPr>
                <a:picLocks noChangeAspect="1" noChangeArrowheads="1"/>
              </p:cNvPicPr>
              <p:nvPr/>
            </p:nvPicPr>
            <p:blipFill>
              <a:blip r:embed="rId2">
                <a:duotone>
                  <a:schemeClr val="bg2">
                    <a:shade val="45000"/>
                    <a:satMod val="135000"/>
                  </a:schemeClr>
                  <a:prstClr val="white"/>
                </a:duotone>
                <a:extLst/>
              </a:blip>
              <a:srcRect/>
              <a:stretch>
                <a:fillRect/>
              </a:stretch>
            </p:blipFill>
            <p:spPr bwMode="auto">
              <a:xfrm rot="1998663">
                <a:off x="9883150" y="873580"/>
                <a:ext cx="552496" cy="888514"/>
              </a:xfrm>
              <a:prstGeom prst="rect">
                <a:avLst/>
              </a:prstGeom>
              <a:noFill/>
              <a:ln>
                <a:noFill/>
              </a:ln>
              <a:scene3d>
                <a:camera prst="orthographicFront">
                  <a:rot lat="19200000" lon="3600000" rev="18600000"/>
                </a:camera>
                <a:lightRig rig="threePt" dir="t"/>
              </a:scene3d>
              <a:extLst/>
            </p:spPr>
          </p:pic>
        </p:grpSp>
        <p:sp>
          <p:nvSpPr>
            <p:cNvPr id="19" name="Rectangle 18">
              <a:extLst/>
            </p:cNvPr>
            <p:cNvSpPr/>
            <p:nvPr/>
          </p:nvSpPr>
          <p:spPr>
            <a:xfrm rot="896793">
              <a:off x="8323878" y="1959294"/>
              <a:ext cx="2212300" cy="1938992"/>
            </a:xfrm>
            <a:prstGeom prst="rect">
              <a:avLst/>
            </a:prstGeom>
            <a:noFill/>
            <a:scene3d>
              <a:camera prst="isometricOffAxis2Top"/>
              <a:lightRig rig="threePt" dir="t"/>
            </a:scene3d>
          </p:spPr>
          <p:txBody>
            <a:bodyPr>
              <a:spAutoFit/>
            </a:bodyPr>
            <a:lstStyle/>
            <a:p>
              <a:pPr algn="ctr" fontAlgn="auto">
                <a:spcBef>
                  <a:spcPts val="0"/>
                </a:spcBef>
                <a:spcAft>
                  <a:spcPts val="0"/>
                </a:spcAft>
                <a:defRPr/>
              </a:pPr>
              <a:r>
                <a:rPr lang="en-US" sz="12000" dirty="0">
                  <a:ln w="0"/>
                  <a:solidFill>
                    <a:schemeClr val="tx1">
                      <a:lumMod val="50000"/>
                      <a:lumOff val="50000"/>
                    </a:schemeClr>
                  </a:solidFill>
                  <a:effectLst>
                    <a:outerShdw blurRad="38100" dist="19050" dir="2700000" algn="tl" rotWithShape="0">
                      <a:schemeClr val="dk1">
                        <a:alpha val="40000"/>
                      </a:schemeClr>
                    </a:outerShdw>
                  </a:effectLst>
                  <a:latin typeface="+mn-lt"/>
                  <a:cs typeface="+mn-cs"/>
                </a:rPr>
                <a:t>2 </a:t>
              </a:r>
            </a:p>
          </p:txBody>
        </p:sp>
      </p:grpSp>
      <p:sp>
        <p:nvSpPr>
          <p:cNvPr id="13321" name="TextBox 26"/>
          <p:cNvSpPr txBox="1">
            <a:spLocks noChangeArrowheads="1"/>
          </p:cNvSpPr>
          <p:nvPr/>
        </p:nvSpPr>
        <p:spPr bwMode="auto">
          <a:xfrm>
            <a:off x="4117975" y="6508750"/>
            <a:ext cx="3937000" cy="368300"/>
          </a:xfrm>
          <a:prstGeom prst="rect">
            <a:avLst/>
          </a:prstGeom>
          <a:noFill/>
          <a:ln w="9525">
            <a:noFill/>
            <a:miter lim="800000"/>
            <a:headEnd/>
            <a:tailEnd/>
          </a:ln>
        </p:spPr>
        <p:txBody>
          <a:bodyPr wrap="none">
            <a:spAutoFit/>
          </a:bodyPr>
          <a:lstStyle/>
          <a:p>
            <a:r>
              <a:rPr lang="en-US" b="1">
                <a:latin typeface="Calibri" pitchFamily="34" charset="0"/>
              </a:rPr>
              <a:t>MARRTOWN ROAD CHURCH OF CHRIST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596</Words>
  <Application>Microsoft Office PowerPoint</Application>
  <PresentationFormat>Widescreen</PresentationFormat>
  <Paragraphs>123</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Impact</vt:lpstr>
      <vt:lpstr>Office Theme</vt:lpstr>
      <vt:lpstr>Project 2020 Graphics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2020 Graphics</dc:title>
  <dc:creator>user</dc:creator>
  <cp:lastModifiedBy>user</cp:lastModifiedBy>
  <cp:revision>6</cp:revision>
  <dcterms:created xsi:type="dcterms:W3CDTF">2019-08-06T14:04:54Z</dcterms:created>
  <dcterms:modified xsi:type="dcterms:W3CDTF">2019-08-06T14:40:46Z</dcterms:modified>
</cp:coreProperties>
</file>